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9" r:id="rId4"/>
    <p:sldId id="277" r:id="rId5"/>
    <p:sldId id="258" r:id="rId6"/>
    <p:sldId id="259" r:id="rId7"/>
    <p:sldId id="260" r:id="rId8"/>
    <p:sldId id="261" r:id="rId9"/>
    <p:sldId id="262" r:id="rId10"/>
    <p:sldId id="310" r:id="rId11"/>
    <p:sldId id="264" r:id="rId12"/>
    <p:sldId id="263" r:id="rId13"/>
    <p:sldId id="265" r:id="rId14"/>
    <p:sldId id="307" r:id="rId15"/>
    <p:sldId id="308" r:id="rId16"/>
    <p:sldId id="311" r:id="rId17"/>
    <p:sldId id="268" r:id="rId18"/>
    <p:sldId id="267" r:id="rId19"/>
    <p:sldId id="269" r:id="rId20"/>
    <p:sldId id="270" r:id="rId21"/>
    <p:sldId id="271" r:id="rId22"/>
    <p:sldId id="272" r:id="rId23"/>
    <p:sldId id="313" r:id="rId24"/>
    <p:sldId id="273" r:id="rId25"/>
    <p:sldId id="274" r:id="rId26"/>
    <p:sldId id="346" r:id="rId27"/>
    <p:sldId id="312" r:id="rId28"/>
    <p:sldId id="275" r:id="rId29"/>
    <p:sldId id="276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34" r:id="rId45"/>
    <p:sldId id="328" r:id="rId46"/>
    <p:sldId id="329" r:id="rId47"/>
    <p:sldId id="330" r:id="rId48"/>
    <p:sldId id="331" r:id="rId49"/>
    <p:sldId id="332" r:id="rId50"/>
    <p:sldId id="333" r:id="rId51"/>
    <p:sldId id="341" r:id="rId52"/>
    <p:sldId id="335" r:id="rId53"/>
    <p:sldId id="338" r:id="rId54"/>
    <p:sldId id="336" r:id="rId55"/>
    <p:sldId id="337" r:id="rId56"/>
    <p:sldId id="339" r:id="rId57"/>
    <p:sldId id="347" r:id="rId58"/>
    <p:sldId id="340" r:id="rId59"/>
    <p:sldId id="342" r:id="rId60"/>
    <p:sldId id="350" r:id="rId61"/>
    <p:sldId id="349" r:id="rId62"/>
    <p:sldId id="343" r:id="rId63"/>
    <p:sldId id="344" r:id="rId64"/>
    <p:sldId id="345" r:id="rId6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4660"/>
  </p:normalViewPr>
  <p:slideViewPr>
    <p:cSldViewPr snapToGrid="0">
      <p:cViewPr>
        <p:scale>
          <a:sx n="63" d="100"/>
          <a:sy n="63" d="100"/>
        </p:scale>
        <p:origin x="50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D986-A4FC-E52B-8E58-9133022D4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18B2F-F732-2A37-9E58-294693F0C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BEF5E-84F0-55EA-A625-E4370D8E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778B8-ECBB-C3D0-6173-4D312915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FF8D7-E0D7-E189-92A1-EF74FF95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0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CAB0-A8EB-4C6F-A26C-FB88D70B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523C4-6F54-6839-0FE7-DA370E6BE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CB275-A164-4CFF-8012-C9659563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2B301-5B26-7F90-8951-E58A4ABF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8036B-0DD1-E084-E83C-A68BA9F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11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14CF30-E0AE-283B-3D89-C57F69C9E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83B65-1E0E-A26B-59CD-EC5A29393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9CFC-773D-6683-D5A5-37DD2935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2D134-735F-9C91-3CAB-C1357214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74926-D380-B6D0-BF8C-C4CEAD8C9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36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FD69-C0B6-1C95-43A3-D1429250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F0191-6951-E463-4075-10726CE3C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512CC-551A-1DCE-A479-06D12E46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412A3-7F29-0D3C-2091-0A23F44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46471-A7AC-2ADB-325A-F0E6F9ED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67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F815-3E6F-28AE-0419-077F7F91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F2107-6BC0-F2C3-4144-A03B50892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B4F3F-A3D8-2D22-3E84-2A18B2ED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4A0C-8563-6170-B9EE-3F79884D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A925-7779-8628-58CF-A3AF481B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05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10FF-628F-B37B-19EA-061F082F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183C-B4D4-6EA3-7040-8F1A3101D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4CD34-B16E-CACE-6BB0-C928F8924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82DF2-2889-3881-3944-4E7AEDDA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D592A-116C-5D98-C5CC-EB862BBB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CDCC3-0CCA-3715-BDEB-79B9441D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56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927E-AF92-E5FF-7299-0A26BEE2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46129-9843-1650-C68B-324E2C332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B09C6-2FF7-C7AF-697F-22433594E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E0512-E150-37DE-0EC3-829BBD5D3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83DC7-159F-937E-60CA-AB3ED96F1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048A7-1692-5271-F731-7090CA0A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87B926-31BC-6BA2-631B-C6C55A76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407AB-BF42-553E-F071-E78F0A4C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967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A518-3027-C57D-2BEE-7B4C37EB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291D5-D769-4B56-5B59-4F593EAF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DFEA9-75BA-23BB-9FB2-F4B82141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EA8EC-29F2-F417-CA99-A1BBF879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06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AC68F-CBAC-4947-AA42-7C61EDEAC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70E1B-FB95-85AF-4F5A-E9CCCE36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DDD66-4125-6B22-E724-F2990A44C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37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C0CD-8A01-C32E-EFB6-F6AECA98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999DB-20A8-AE6A-90C7-715EF770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E85FC-4618-FD0A-6AEA-15328607E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7BE2F-2AC8-A455-522A-0CED9CA2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16028-4EC3-4D5F-A10A-2D2558CA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BBAAB-4A0F-9957-4E05-78040C77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12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BEEA-A653-FCE8-B0FC-0428B3A4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A7FEB-1E30-13D0-C1A2-54AB29B1C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A40FF-DD94-5544-F4FD-5A14DC3FE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89A95-83A1-2D44-DE05-725EEBBD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D8CBD-285D-E8E3-FA88-7BA45490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5B703-04C7-F4FF-8C5D-B6E87C42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8C21A-D764-F44A-8255-CF132383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66F3A-590D-AABB-E78A-81B2F3D1B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0A862-5E1E-8905-AF57-3D44219FB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44FED-8030-4B15-BF8A-AFD48EC93ED9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8F3E7-226F-FBC3-50B3-2A69EBB6D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66F5-2033-F0A3-A1A3-9B377CC09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D680F-20EA-40A1-A25A-50C3FF5D58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56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doptium.ne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0B30-F1A1-EF3A-7D94-CD3EE4D370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Security Hands-On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719C1-DD4C-BDF1-00BE-1BB9A76F5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7531"/>
            <a:ext cx="9144000" cy="1458105"/>
          </a:xfrm>
        </p:spPr>
        <p:txBody>
          <a:bodyPr/>
          <a:lstStyle/>
          <a:p>
            <a:r>
              <a:rPr lang="fr-FR" dirty="0" err="1"/>
              <a:t>Esilv</a:t>
            </a:r>
            <a:r>
              <a:rPr lang="fr-FR" dirty="0"/>
              <a:t> 2025</a:t>
            </a:r>
          </a:p>
          <a:p>
            <a:endParaRPr lang="fr-FR" dirty="0"/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286585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599D0-E839-3136-51B9-3DBEB85A2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4D75-809D-1E13-B1D2-43600694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TD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32F4E-7369-8051-21F5-1C1205634918}"/>
              </a:ext>
            </a:extLst>
          </p:cNvPr>
          <p:cNvSpPr txBox="1"/>
          <p:nvPr/>
        </p:nvSpPr>
        <p:spPr>
          <a:xfrm>
            <a:off x="681480" y="1265112"/>
            <a:ext cx="1104687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TD Goals =  </a:t>
            </a:r>
            <a:r>
              <a:rPr lang="fr-FR" sz="3200" dirty="0" err="1"/>
              <a:t>debug</a:t>
            </a:r>
            <a:r>
              <a:rPr lang="fr-FR" sz="3200" dirty="0"/>
              <a:t> </a:t>
            </a:r>
            <a:r>
              <a:rPr lang="fr-FR" sz="3200" dirty="0" err="1"/>
              <a:t>yourself</a:t>
            </a:r>
            <a:r>
              <a:rPr lang="fr-FR" sz="3200" dirty="0"/>
              <a:t> the basic Http </a:t>
            </a:r>
            <a:r>
              <a:rPr lang="fr-FR" sz="3200" dirty="0" err="1"/>
              <a:t>authentication</a:t>
            </a:r>
            <a:r>
              <a:rPr lang="fr-FR" sz="3200" dirty="0"/>
              <a:t> </a:t>
            </a:r>
            <a:r>
              <a:rPr lang="fr-FR" sz="3200" dirty="0" err="1"/>
              <a:t>scheme</a:t>
            </a:r>
            <a:r>
              <a:rPr lang="fr-FR" sz="3200" dirty="0"/>
              <a:t> </a:t>
            </a:r>
          </a:p>
          <a:p>
            <a:r>
              <a:rPr lang="fr-FR" sz="3200" dirty="0"/>
              <a:t>= </a:t>
            </a:r>
          </a:p>
          <a:p>
            <a:endParaRPr lang="fr-FR" sz="3200" dirty="0"/>
          </a:p>
          <a:p>
            <a:r>
              <a:rPr lang="fr-FR" sz="3200" dirty="0"/>
              <a:t>1/ </a:t>
            </a:r>
            <a:r>
              <a:rPr lang="fr-FR" sz="3200" dirty="0" err="1"/>
              <a:t>install</a:t>
            </a:r>
            <a:r>
              <a:rPr lang="fr-FR" sz="3200" dirty="0"/>
              <a:t> "Java JDK"</a:t>
            </a:r>
          </a:p>
          <a:p>
            <a:r>
              <a:rPr lang="fr-FR" sz="3200" dirty="0"/>
              <a:t>2/ </a:t>
            </a:r>
            <a:r>
              <a:rPr lang="fr-FR" sz="3200" dirty="0" err="1"/>
              <a:t>install</a:t>
            </a:r>
            <a:r>
              <a:rPr lang="fr-FR" sz="3200" dirty="0"/>
              <a:t> IDE : "</a:t>
            </a:r>
            <a:r>
              <a:rPr lang="fr-FR" sz="3200" dirty="0" err="1"/>
              <a:t>IntelliJ</a:t>
            </a:r>
            <a:r>
              <a:rPr lang="fr-FR" sz="3200" dirty="0"/>
              <a:t> IDEA"</a:t>
            </a:r>
          </a:p>
          <a:p>
            <a:r>
              <a:rPr lang="fr-FR" sz="3200" dirty="0"/>
              <a:t>3/ setup </a:t>
            </a:r>
            <a:r>
              <a:rPr lang="fr-FR" sz="3200" dirty="0" err="1"/>
              <a:t>your</a:t>
            </a:r>
            <a:r>
              <a:rPr lang="fr-FR" sz="3200" dirty="0"/>
              <a:t> app,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spring</a:t>
            </a:r>
            <a:r>
              <a:rPr lang="fr-FR" sz="3200" dirty="0"/>
              <a:t> "</a:t>
            </a:r>
            <a:r>
              <a:rPr lang="fr-FR" sz="3200" dirty="0" err="1"/>
              <a:t>initializr</a:t>
            </a:r>
            <a:r>
              <a:rPr lang="fr-FR" sz="3200" dirty="0"/>
              <a:t>" </a:t>
            </a:r>
            <a:r>
              <a:rPr lang="fr-FR" sz="3200" dirty="0" err="1"/>
              <a:t>click+download</a:t>
            </a:r>
            <a:endParaRPr lang="fr-FR" sz="3200" dirty="0"/>
          </a:p>
          <a:p>
            <a:r>
              <a:rPr lang="fr-FR" sz="3200" dirty="0"/>
              <a:t>4/ run </a:t>
            </a:r>
            <a:r>
              <a:rPr lang="fr-FR" sz="3200" dirty="0" err="1"/>
              <a:t>your</a:t>
            </a:r>
            <a:r>
              <a:rPr lang="fr-FR" sz="3200" dirty="0"/>
              <a:t> app </a:t>
            </a:r>
          </a:p>
          <a:p>
            <a:r>
              <a:rPr lang="fr-FR" sz="3200" dirty="0"/>
              <a:t>5/ open http://localhost:8080</a:t>
            </a:r>
            <a:br>
              <a:rPr lang="fr-FR" sz="3200" dirty="0"/>
            </a:br>
            <a:r>
              <a:rPr lang="fr-FR" sz="3200" dirty="0"/>
              <a:t>  check app </a:t>
            </a:r>
            <a:r>
              <a:rPr lang="fr-FR" sz="3200" dirty="0" err="1"/>
              <a:t>is</a:t>
            </a:r>
            <a:r>
              <a:rPr lang="fr-FR" sz="3200" dirty="0"/>
              <a:t> a </a:t>
            </a:r>
            <a:r>
              <a:rPr lang="fr-FR" sz="3200" dirty="0" err="1"/>
              <a:t>secured</a:t>
            </a:r>
            <a:r>
              <a:rPr lang="fr-FR" sz="3200" dirty="0"/>
              <a:t> http </a:t>
            </a:r>
            <a:r>
              <a:rPr lang="fr-FR" sz="3200" dirty="0" err="1"/>
              <a:t>webapp</a:t>
            </a:r>
            <a:r>
              <a:rPr lang="fr-FR" sz="3200" dirty="0"/>
              <a:t>, </a:t>
            </a:r>
            <a:r>
              <a:rPr lang="fr-FR" sz="3200" dirty="0" err="1"/>
              <a:t>with</a:t>
            </a:r>
            <a:r>
              <a:rPr lang="fr-FR" sz="3200" dirty="0"/>
              <a:t> login/</a:t>
            </a:r>
            <a:r>
              <a:rPr lang="fr-FR" sz="3200" dirty="0" err="1"/>
              <a:t>password</a:t>
            </a:r>
            <a:r>
              <a:rPr lang="fr-FR" sz="3200" dirty="0"/>
              <a:t> </a:t>
            </a:r>
            <a:r>
              <a:rPr lang="fr-FR" sz="3200" dirty="0" err="1"/>
              <a:t>dialog</a:t>
            </a:r>
            <a:endParaRPr lang="fr-FR" sz="3200" dirty="0"/>
          </a:p>
          <a:p>
            <a:r>
              <a:rPr lang="fr-FR" sz="3200" dirty="0"/>
              <a:t>6/ </a:t>
            </a:r>
            <a:r>
              <a:rPr lang="fr-FR" sz="3200" dirty="0" err="1"/>
              <a:t>inspect</a:t>
            </a:r>
            <a:r>
              <a:rPr lang="fr-FR" sz="3200" dirty="0"/>
              <a:t> network </a:t>
            </a:r>
            <a:r>
              <a:rPr lang="fr-FR" sz="3200" dirty="0" err="1"/>
              <a:t>requests</a:t>
            </a:r>
            <a:endParaRPr lang="fr-FR" sz="3200" dirty="0"/>
          </a:p>
          <a:p>
            <a:r>
              <a:rPr lang="fr-FR" sz="3200" dirty="0"/>
              <a:t>7/ test Http </a:t>
            </a:r>
            <a:r>
              <a:rPr lang="fr-FR" sz="3200" dirty="0" err="1"/>
              <a:t>requests</a:t>
            </a:r>
            <a:endParaRPr lang="fr-FR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9AC1EA-3E8D-68FD-5E46-567E36A37F51}"/>
              </a:ext>
            </a:extLst>
          </p:cNvPr>
          <p:cNvSpPr/>
          <p:nvPr/>
        </p:nvSpPr>
        <p:spPr>
          <a:xfrm>
            <a:off x="463650" y="3198206"/>
            <a:ext cx="5507200" cy="575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24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2A0F3-14B9-22E1-A9DE-1D84C96AF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DB48-B1AA-552F-77B1-1D4E5A182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03336" cy="919566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2 : Install IDE "</a:t>
            </a:r>
            <a:r>
              <a:rPr lang="fr-FR" dirty="0" err="1"/>
              <a:t>IntelliJ</a:t>
            </a:r>
            <a:r>
              <a:rPr lang="fr-FR" dirty="0"/>
              <a:t>  IDEA"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1BA76-E9D8-D22B-7E54-130CF16672C9}"/>
              </a:ext>
            </a:extLst>
          </p:cNvPr>
          <p:cNvSpPr txBox="1"/>
          <p:nvPr/>
        </p:nvSpPr>
        <p:spPr>
          <a:xfrm>
            <a:off x="1265627" y="1980191"/>
            <a:ext cx="85891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IntelliJ</a:t>
            </a:r>
            <a:r>
              <a:rPr lang="fr-FR" sz="2800" dirty="0"/>
              <a:t>  IDEA  </a:t>
            </a:r>
            <a:r>
              <a:rPr lang="fr-FR" sz="2800" dirty="0" err="1"/>
              <a:t>is</a:t>
            </a:r>
            <a:r>
              <a:rPr lang="fr-FR" sz="2800" dirty="0"/>
              <a:t> the </a:t>
            </a:r>
            <a:r>
              <a:rPr lang="fr-FR" sz="2800" dirty="0" err="1"/>
              <a:t>recommended</a:t>
            </a:r>
            <a:r>
              <a:rPr lang="fr-FR" sz="2800" dirty="0"/>
              <a:t> IDE to use</a:t>
            </a:r>
          </a:p>
          <a:p>
            <a:endParaRPr lang="fr-FR" sz="2800" dirty="0"/>
          </a:p>
          <a:p>
            <a:r>
              <a:rPr lang="fr-FR" sz="2800" dirty="0" err="1"/>
              <a:t>it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the </a:t>
            </a:r>
            <a:r>
              <a:rPr lang="fr-FR" sz="2800" dirty="0" err="1"/>
              <a:t>mostly</a:t>
            </a:r>
            <a:r>
              <a:rPr lang="fr-FR" sz="2800" dirty="0"/>
              <a:t> </a:t>
            </a:r>
            <a:r>
              <a:rPr lang="fr-FR" sz="2800" dirty="0" err="1"/>
              <a:t>used</a:t>
            </a:r>
            <a:r>
              <a:rPr lang="fr-FR" sz="2800" dirty="0"/>
              <a:t> IDE in the world</a:t>
            </a:r>
          </a:p>
          <a:p>
            <a:endParaRPr lang="fr-FR" sz="2800" dirty="0"/>
          </a:p>
          <a:p>
            <a:r>
              <a:rPr lang="fr-FR" sz="2800" dirty="0"/>
              <a:t>100% </a:t>
            </a:r>
            <a:r>
              <a:rPr lang="fr-FR" sz="2800" dirty="0" err="1"/>
              <a:t>ready</a:t>
            </a:r>
            <a:r>
              <a:rPr lang="fr-FR" sz="2800" dirty="0"/>
              <a:t> and </a:t>
            </a:r>
            <a:r>
              <a:rPr lang="fr-FR" sz="2800" dirty="0" err="1"/>
              <a:t>easy</a:t>
            </a:r>
            <a:r>
              <a:rPr lang="fr-FR" sz="2800" dirty="0"/>
              <a:t> to use for </a:t>
            </a:r>
            <a:r>
              <a:rPr lang="fr-FR" sz="2800" dirty="0" err="1"/>
              <a:t>java+maven+http+web</a:t>
            </a:r>
            <a:r>
              <a:rPr lang="fr-FR" sz="2800" dirty="0"/>
              <a:t>+...</a:t>
            </a:r>
          </a:p>
        </p:txBody>
      </p:sp>
    </p:spTree>
    <p:extLst>
      <p:ext uri="{BB962C8B-B14F-4D97-AF65-F5344CB8AC3E}">
        <p14:creationId xmlns:p14="http://schemas.microsoft.com/office/powerpoint/2010/main" val="217465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474DB-A68D-A4A2-E357-D74AE1A19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EA0A-C11E-CD4E-862A-0C93AB210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Download </a:t>
            </a:r>
            <a:r>
              <a:rPr lang="fr-FR" dirty="0" err="1"/>
              <a:t>IntelliJ</a:t>
            </a:r>
            <a:r>
              <a:rPr lang="fr-FR" dirty="0"/>
              <a:t>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7A8BC-9B0C-CFCB-B7E6-1D0B2ECF886B}"/>
              </a:ext>
            </a:extLst>
          </p:cNvPr>
          <p:cNvSpPr txBox="1"/>
          <p:nvPr/>
        </p:nvSpPr>
        <p:spPr>
          <a:xfrm>
            <a:off x="1678922" y="919566"/>
            <a:ext cx="86701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/>
              <a:t>https://www.jetbrains.com/idea/download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76987-598E-9B60-4729-7765104E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07" y="1567898"/>
            <a:ext cx="11063785" cy="52205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42340E-968E-EA47-E588-AE350C1CAC07}"/>
              </a:ext>
            </a:extLst>
          </p:cNvPr>
          <p:cNvSpPr/>
          <p:nvPr/>
        </p:nvSpPr>
        <p:spPr>
          <a:xfrm>
            <a:off x="1571316" y="5409969"/>
            <a:ext cx="2812959" cy="621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32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198EA-83EC-6ADF-41F0-24D558CBC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B0C1-1BA2-5D30-3912-7C3EDD16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Free 30-days trial   -OR-  </a:t>
            </a:r>
            <a:r>
              <a:rPr lang="fr-FR" dirty="0" err="1"/>
              <a:t>register</a:t>
            </a:r>
            <a:r>
              <a:rPr lang="fr-FR" dirty="0"/>
              <a:t> free 1 </a:t>
            </a:r>
            <a:r>
              <a:rPr lang="fr-FR" dirty="0" err="1"/>
              <a:t>year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EE80A-2FE7-FCE0-E728-32BE588F56D0}"/>
              </a:ext>
            </a:extLst>
          </p:cNvPr>
          <p:cNvSpPr txBox="1"/>
          <p:nvPr/>
        </p:nvSpPr>
        <p:spPr>
          <a:xfrm>
            <a:off x="734244" y="1420076"/>
            <a:ext cx="1125590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version "Community"  </a:t>
            </a:r>
            <a:r>
              <a:rPr lang="fr-FR" sz="2800" dirty="0" err="1"/>
              <a:t>is</a:t>
            </a:r>
            <a:r>
              <a:rPr lang="fr-FR" sz="2800" dirty="0"/>
              <a:t> FREE  (but supports </a:t>
            </a:r>
            <a:r>
              <a:rPr lang="fr-FR" sz="2800" dirty="0" err="1"/>
              <a:t>only</a:t>
            </a:r>
            <a:r>
              <a:rPr lang="fr-FR" sz="2800" dirty="0"/>
              <a:t> java)</a:t>
            </a:r>
          </a:p>
          <a:p>
            <a:endParaRPr lang="fr-FR" sz="2800" dirty="0"/>
          </a:p>
          <a:p>
            <a:r>
              <a:rPr lang="fr-FR" sz="2800" dirty="0"/>
              <a:t>version "</a:t>
            </a:r>
            <a:r>
              <a:rPr lang="fr-FR" sz="2800" dirty="0" err="1"/>
              <a:t>Ultimate</a:t>
            </a:r>
            <a:r>
              <a:rPr lang="fr-FR" sz="2800" dirty="0"/>
              <a:t>"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much</a:t>
            </a:r>
            <a:r>
              <a:rPr lang="fr-FR" sz="2800" dirty="0"/>
              <a:t> more </a:t>
            </a:r>
            <a:r>
              <a:rPr lang="fr-FR" sz="2800" dirty="0" err="1"/>
              <a:t>complete</a:t>
            </a:r>
            <a:endParaRPr lang="fr-FR" sz="2800" dirty="0"/>
          </a:p>
          <a:p>
            <a:r>
              <a:rPr lang="fr-FR" sz="2800" dirty="0"/>
              <a:t> ... and </a:t>
            </a:r>
            <a:r>
              <a:rPr lang="fr-FR" sz="2800" dirty="0" err="1"/>
              <a:t>is</a:t>
            </a:r>
            <a:r>
              <a:rPr lang="fr-FR" sz="2800" dirty="0"/>
              <a:t> FREE for </a:t>
            </a:r>
            <a:r>
              <a:rPr lang="fr-FR" sz="2800" dirty="0" err="1"/>
              <a:t>students</a:t>
            </a:r>
            <a:endParaRPr lang="fr-FR" sz="2800" dirty="0"/>
          </a:p>
          <a:p>
            <a:r>
              <a:rPr lang="fr-FR" sz="2800" dirty="0"/>
              <a:t> ...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paid</a:t>
            </a:r>
            <a:r>
              <a:rPr lang="fr-FR" sz="2800" dirty="0"/>
              <a:t> by </a:t>
            </a:r>
            <a:r>
              <a:rPr lang="fr-FR" sz="2800" dirty="0" err="1"/>
              <a:t>most</a:t>
            </a:r>
            <a:r>
              <a:rPr lang="fr-FR" sz="2800" dirty="0"/>
              <a:t> </a:t>
            </a:r>
            <a:r>
              <a:rPr lang="fr-FR" sz="2800" dirty="0" err="1"/>
              <a:t>companies</a:t>
            </a:r>
            <a:r>
              <a:rPr lang="fr-FR" sz="2800" dirty="0"/>
              <a:t> for all </a:t>
            </a:r>
            <a:r>
              <a:rPr lang="fr-FR" sz="2800" dirty="0" err="1"/>
              <a:t>developpers</a:t>
            </a:r>
            <a:r>
              <a:rPr lang="fr-FR" sz="2800" dirty="0"/>
              <a:t> </a:t>
            </a:r>
            <a:r>
              <a:rPr lang="fr-FR" sz="2800" dirty="0" err="1"/>
              <a:t>who</a:t>
            </a:r>
            <a:r>
              <a:rPr lang="fr-FR" sz="2800" dirty="0"/>
              <a:t> </a:t>
            </a:r>
            <a:r>
              <a:rPr lang="fr-FR" sz="2800" dirty="0" err="1"/>
              <a:t>ask</a:t>
            </a:r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For </a:t>
            </a:r>
            <a:r>
              <a:rPr lang="fr-FR" sz="2800" dirty="0" err="1"/>
              <a:t>doing</a:t>
            </a:r>
            <a:r>
              <a:rPr lang="fr-FR" sz="2800" dirty="0"/>
              <a:t> </a:t>
            </a:r>
            <a:r>
              <a:rPr lang="fr-FR" sz="2800" dirty="0" err="1"/>
              <a:t>today</a:t>
            </a:r>
            <a:r>
              <a:rPr lang="fr-FR" sz="2800" dirty="0"/>
              <a:t> TD, </a:t>
            </a:r>
            <a:r>
              <a:rPr lang="fr-FR" sz="2800" dirty="0" err="1"/>
              <a:t>you</a:t>
            </a:r>
            <a:r>
              <a:rPr lang="fr-FR" sz="2800" dirty="0"/>
              <a:t> can </a:t>
            </a:r>
            <a:r>
              <a:rPr lang="fr-FR" sz="2800" dirty="0" err="1"/>
              <a:t>just</a:t>
            </a:r>
            <a:r>
              <a:rPr lang="fr-FR" sz="2800" dirty="0"/>
              <a:t> use "30-day trial"</a:t>
            </a:r>
          </a:p>
          <a:p>
            <a:r>
              <a:rPr lang="fr-FR" sz="2800" dirty="0"/>
              <a:t>if </a:t>
            </a:r>
            <a:r>
              <a:rPr lang="fr-FR" sz="2800" dirty="0" err="1"/>
              <a:t>you</a:t>
            </a:r>
            <a:r>
              <a:rPr lang="fr-FR" sz="2800" dirty="0"/>
              <a:t> have time (or </a:t>
            </a:r>
            <a:r>
              <a:rPr lang="fr-FR" sz="2800" dirty="0" err="1"/>
              <a:t>later</a:t>
            </a:r>
            <a:r>
              <a:rPr lang="fr-FR" sz="2800" dirty="0"/>
              <a:t> at home), </a:t>
            </a:r>
            <a:r>
              <a:rPr lang="fr-FR" sz="2800" dirty="0" err="1"/>
              <a:t>you</a:t>
            </a:r>
            <a:r>
              <a:rPr lang="fr-FR" sz="2800" dirty="0"/>
              <a:t> can </a:t>
            </a:r>
            <a:r>
              <a:rPr lang="fr-FR" sz="2800" dirty="0" err="1"/>
              <a:t>fill</a:t>
            </a:r>
            <a:r>
              <a:rPr lang="fr-FR" sz="2800" dirty="0"/>
              <a:t> the registration page</a:t>
            </a:r>
          </a:p>
          <a:p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your</a:t>
            </a:r>
            <a:r>
              <a:rPr lang="fr-FR" sz="2800" dirty="0"/>
              <a:t> "@</a:t>
            </a:r>
            <a:r>
              <a:rPr lang="fr-FR" sz="2800" dirty="0" err="1"/>
              <a:t>esilv</a:t>
            </a:r>
            <a:r>
              <a:rPr lang="fr-FR" sz="2800" dirty="0"/>
              <a:t>" email  (</a:t>
            </a:r>
            <a:r>
              <a:rPr lang="fr-FR" sz="2800" dirty="0" err="1"/>
              <a:t>see</a:t>
            </a:r>
            <a:r>
              <a:rPr lang="fr-FR" sz="2800" dirty="0"/>
              <a:t> </a:t>
            </a:r>
            <a:r>
              <a:rPr lang="fr-FR" sz="2800" dirty="0" err="1"/>
              <a:t>next</a:t>
            </a:r>
            <a:r>
              <a:rPr lang="fr-FR" sz="2800" dirty="0"/>
              <a:t> slides)</a:t>
            </a:r>
          </a:p>
        </p:txBody>
      </p:sp>
    </p:spTree>
    <p:extLst>
      <p:ext uri="{BB962C8B-B14F-4D97-AF65-F5344CB8AC3E}">
        <p14:creationId xmlns:p14="http://schemas.microsoft.com/office/powerpoint/2010/main" val="72288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4CED-274D-8FFE-8793-14DA3C12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6972"/>
          </a:xfrm>
        </p:spPr>
        <p:txBody>
          <a:bodyPr/>
          <a:lstStyle/>
          <a:p>
            <a:r>
              <a:rPr lang="fr-FR" dirty="0" err="1"/>
              <a:t>Register</a:t>
            </a:r>
            <a:r>
              <a:rPr lang="fr-FR" dirty="0"/>
              <a:t> </a:t>
            </a:r>
            <a:r>
              <a:rPr lang="fr-FR" dirty="0" err="1"/>
              <a:t>IntelliJ</a:t>
            </a:r>
            <a:r>
              <a:rPr lang="fr-FR" dirty="0"/>
              <a:t> IDEA "</a:t>
            </a:r>
            <a:r>
              <a:rPr lang="fr-FR" dirty="0" err="1"/>
              <a:t>Ultimate</a:t>
            </a:r>
            <a:r>
              <a:rPr lang="fr-FR" dirty="0"/>
              <a:t>" as </a:t>
            </a:r>
            <a:r>
              <a:rPr lang="fr-FR" dirty="0" err="1"/>
              <a:t>Student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62AA7-6C94-4F4F-663A-5BC753FF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13" y="1325638"/>
            <a:ext cx="7292429" cy="4006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0F668-ADB7-8625-5C62-647B984400FD}"/>
              </a:ext>
            </a:extLst>
          </p:cNvPr>
          <p:cNvSpPr/>
          <p:nvPr/>
        </p:nvSpPr>
        <p:spPr>
          <a:xfrm>
            <a:off x="6057295" y="1654629"/>
            <a:ext cx="745067" cy="503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4B2526-E56F-67A7-F299-A0CA20FEAC1E}"/>
              </a:ext>
            </a:extLst>
          </p:cNvPr>
          <p:cNvCxnSpPr>
            <a:cxnSpLocks/>
          </p:cNvCxnSpPr>
          <p:nvPr/>
        </p:nvCxnSpPr>
        <p:spPr>
          <a:xfrm flipH="1">
            <a:off x="4373638" y="2114248"/>
            <a:ext cx="1683657" cy="4643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0FF8BD-9032-8782-1CF0-0ABBE2891992}"/>
              </a:ext>
            </a:extLst>
          </p:cNvPr>
          <p:cNvSpPr/>
          <p:nvPr/>
        </p:nvSpPr>
        <p:spPr>
          <a:xfrm>
            <a:off x="3389086" y="3077107"/>
            <a:ext cx="1478038" cy="464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B4768C-B2DD-A6C2-151F-45981635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89" y="3115597"/>
            <a:ext cx="6316225" cy="36376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CDF8B-6574-BAA0-03AA-E1F007DBE1B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128105" y="3541486"/>
            <a:ext cx="4232124" cy="12483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FDE08F-1F01-7815-D1E5-02783245751E}"/>
              </a:ext>
            </a:extLst>
          </p:cNvPr>
          <p:cNvSpPr/>
          <p:nvPr/>
        </p:nvSpPr>
        <p:spPr>
          <a:xfrm>
            <a:off x="8360229" y="4716650"/>
            <a:ext cx="1388533" cy="328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ACB0A-414F-0A94-D9DB-DDB92756768D}"/>
              </a:ext>
            </a:extLst>
          </p:cNvPr>
          <p:cNvCxnSpPr>
            <a:cxnSpLocks/>
          </p:cNvCxnSpPr>
          <p:nvPr/>
        </p:nvCxnSpPr>
        <p:spPr>
          <a:xfrm flipH="1">
            <a:off x="7692571" y="5089676"/>
            <a:ext cx="624115" cy="1451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F87C861-815B-326B-30EA-7E1DE279FFD8}"/>
              </a:ext>
            </a:extLst>
          </p:cNvPr>
          <p:cNvSpPr/>
          <p:nvPr/>
        </p:nvSpPr>
        <p:spPr>
          <a:xfrm>
            <a:off x="6068831" y="5200878"/>
            <a:ext cx="1586896" cy="235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0B456F-0DE3-DFDF-9D50-185FEDBC9B3C}"/>
              </a:ext>
            </a:extLst>
          </p:cNvPr>
          <p:cNvCxnSpPr>
            <a:cxnSpLocks/>
          </p:cNvCxnSpPr>
          <p:nvPr/>
        </p:nvCxnSpPr>
        <p:spPr>
          <a:xfrm flipH="1">
            <a:off x="6666895" y="5512395"/>
            <a:ext cx="392745" cy="3144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9B78035-75B8-A4AF-AF9D-71A64D2BF6C7}"/>
              </a:ext>
            </a:extLst>
          </p:cNvPr>
          <p:cNvSpPr/>
          <p:nvPr/>
        </p:nvSpPr>
        <p:spPr>
          <a:xfrm>
            <a:off x="6008914" y="5826827"/>
            <a:ext cx="856343" cy="193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15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E254-82CB-9FBB-C28E-B0D06FDC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8934"/>
          </a:xfrm>
        </p:spPr>
        <p:txBody>
          <a:bodyPr/>
          <a:lstStyle/>
          <a:p>
            <a:pPr algn="ctr"/>
            <a:r>
              <a:rPr lang="fr-FR" dirty="0" err="1"/>
              <a:t>Steps</a:t>
            </a:r>
            <a:r>
              <a:rPr lang="fr-FR" dirty="0"/>
              <a:t>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AC15C-37DA-43E7-C858-07DC531F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16" y="1425529"/>
            <a:ext cx="5826051" cy="29497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CA39F7-899A-F5CC-B844-EC0C463FD907}"/>
              </a:ext>
            </a:extLst>
          </p:cNvPr>
          <p:cNvCxnSpPr>
            <a:cxnSpLocks/>
          </p:cNvCxnSpPr>
          <p:nvPr/>
        </p:nvCxnSpPr>
        <p:spPr>
          <a:xfrm>
            <a:off x="232228" y="1346625"/>
            <a:ext cx="0" cy="24657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C624834-255F-D845-8129-6275BE3AD163}"/>
              </a:ext>
            </a:extLst>
          </p:cNvPr>
          <p:cNvSpPr/>
          <p:nvPr/>
        </p:nvSpPr>
        <p:spPr>
          <a:xfrm>
            <a:off x="328990" y="3812420"/>
            <a:ext cx="1403048" cy="30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F09E4-21F3-BCC4-2F78-D5093B50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81" y="2622248"/>
            <a:ext cx="6090326" cy="412447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6FC109-3CB9-5C58-586F-47F69E1909E5}"/>
              </a:ext>
            </a:extLst>
          </p:cNvPr>
          <p:cNvCxnSpPr>
            <a:cxnSpLocks/>
          </p:cNvCxnSpPr>
          <p:nvPr/>
        </p:nvCxnSpPr>
        <p:spPr>
          <a:xfrm>
            <a:off x="1482875" y="4122058"/>
            <a:ext cx="1303868" cy="5624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85CDFC-7465-54EC-BCBD-4A9E97FA6786}"/>
              </a:ext>
            </a:extLst>
          </p:cNvPr>
          <p:cNvCxnSpPr>
            <a:cxnSpLocks/>
          </p:cNvCxnSpPr>
          <p:nvPr/>
        </p:nvCxnSpPr>
        <p:spPr>
          <a:xfrm>
            <a:off x="3704128" y="4908248"/>
            <a:ext cx="3103072" cy="1475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D50E940-D6C4-6F0F-5D9C-8C9D5DB47F77}"/>
              </a:ext>
            </a:extLst>
          </p:cNvPr>
          <p:cNvSpPr/>
          <p:nvPr/>
        </p:nvSpPr>
        <p:spPr>
          <a:xfrm>
            <a:off x="8008405" y="4959047"/>
            <a:ext cx="874338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2C065-2714-9821-08B5-5FE17ADF08E9}"/>
              </a:ext>
            </a:extLst>
          </p:cNvPr>
          <p:cNvSpPr/>
          <p:nvPr/>
        </p:nvSpPr>
        <p:spPr>
          <a:xfrm>
            <a:off x="8615586" y="6529009"/>
            <a:ext cx="874338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C73EB-0E4D-1A7F-45EE-4D61765C9F8F}"/>
              </a:ext>
            </a:extLst>
          </p:cNvPr>
          <p:cNvSpPr txBox="1"/>
          <p:nvPr/>
        </p:nvSpPr>
        <p:spPr>
          <a:xfrm>
            <a:off x="8630393" y="64532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 </a:t>
            </a:r>
            <a:r>
              <a:rPr lang="fr-FR" dirty="0" err="1"/>
              <a:t>esilv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80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548A3-9581-5C9B-9E16-008B594ED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A816-B705-1E21-0C2C-4AC5DAF4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TD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519D4-0B6B-6A12-3CE2-A3542D8A9F20}"/>
              </a:ext>
            </a:extLst>
          </p:cNvPr>
          <p:cNvSpPr txBox="1"/>
          <p:nvPr/>
        </p:nvSpPr>
        <p:spPr>
          <a:xfrm>
            <a:off x="681480" y="1265112"/>
            <a:ext cx="1104687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TD Goals =  </a:t>
            </a:r>
            <a:r>
              <a:rPr lang="fr-FR" sz="3200" dirty="0" err="1"/>
              <a:t>debug</a:t>
            </a:r>
            <a:r>
              <a:rPr lang="fr-FR" sz="3200" dirty="0"/>
              <a:t> </a:t>
            </a:r>
            <a:r>
              <a:rPr lang="fr-FR" sz="3200" dirty="0" err="1"/>
              <a:t>yourself</a:t>
            </a:r>
            <a:r>
              <a:rPr lang="fr-FR" sz="3200" dirty="0"/>
              <a:t> the basic Http </a:t>
            </a:r>
            <a:r>
              <a:rPr lang="fr-FR" sz="3200" dirty="0" err="1"/>
              <a:t>authentication</a:t>
            </a:r>
            <a:r>
              <a:rPr lang="fr-FR" sz="3200" dirty="0"/>
              <a:t> </a:t>
            </a:r>
            <a:r>
              <a:rPr lang="fr-FR" sz="3200" dirty="0" err="1"/>
              <a:t>scheme</a:t>
            </a:r>
            <a:r>
              <a:rPr lang="fr-FR" sz="3200" dirty="0"/>
              <a:t> </a:t>
            </a:r>
          </a:p>
          <a:p>
            <a:r>
              <a:rPr lang="fr-FR" sz="3200" dirty="0"/>
              <a:t>= </a:t>
            </a:r>
          </a:p>
          <a:p>
            <a:endParaRPr lang="fr-FR" sz="3200" dirty="0"/>
          </a:p>
          <a:p>
            <a:r>
              <a:rPr lang="fr-FR" sz="3200" dirty="0"/>
              <a:t>1/ </a:t>
            </a:r>
            <a:r>
              <a:rPr lang="fr-FR" sz="3200" dirty="0" err="1"/>
              <a:t>install</a:t>
            </a:r>
            <a:r>
              <a:rPr lang="fr-FR" sz="3200" dirty="0"/>
              <a:t> "Java JDK"</a:t>
            </a:r>
          </a:p>
          <a:p>
            <a:r>
              <a:rPr lang="fr-FR" sz="3200" dirty="0"/>
              <a:t>2/ </a:t>
            </a:r>
            <a:r>
              <a:rPr lang="fr-FR" sz="3200" dirty="0" err="1"/>
              <a:t>install</a:t>
            </a:r>
            <a:r>
              <a:rPr lang="fr-FR" sz="3200" dirty="0"/>
              <a:t> IDE : "</a:t>
            </a:r>
            <a:r>
              <a:rPr lang="fr-FR" sz="3200" dirty="0" err="1"/>
              <a:t>IntelliJ</a:t>
            </a:r>
            <a:r>
              <a:rPr lang="fr-FR" sz="3200" dirty="0"/>
              <a:t> IDEA"</a:t>
            </a:r>
          </a:p>
          <a:p>
            <a:r>
              <a:rPr lang="fr-FR" sz="3200" dirty="0"/>
              <a:t>3/ setup </a:t>
            </a:r>
            <a:r>
              <a:rPr lang="fr-FR" sz="3200" dirty="0" err="1"/>
              <a:t>your</a:t>
            </a:r>
            <a:r>
              <a:rPr lang="fr-FR" sz="3200" dirty="0"/>
              <a:t> app,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spring</a:t>
            </a:r>
            <a:r>
              <a:rPr lang="fr-FR" sz="3200" dirty="0"/>
              <a:t> "</a:t>
            </a:r>
            <a:r>
              <a:rPr lang="fr-FR" sz="3200" dirty="0" err="1"/>
              <a:t>initializr</a:t>
            </a:r>
            <a:r>
              <a:rPr lang="fr-FR" sz="3200" dirty="0"/>
              <a:t>" </a:t>
            </a:r>
            <a:r>
              <a:rPr lang="fr-FR" sz="3200" dirty="0" err="1"/>
              <a:t>click+download</a:t>
            </a:r>
            <a:endParaRPr lang="fr-FR" sz="3200" dirty="0"/>
          </a:p>
          <a:p>
            <a:r>
              <a:rPr lang="fr-FR" sz="3200" dirty="0"/>
              <a:t>4/ run </a:t>
            </a:r>
            <a:r>
              <a:rPr lang="fr-FR" sz="3200" dirty="0" err="1"/>
              <a:t>your</a:t>
            </a:r>
            <a:r>
              <a:rPr lang="fr-FR" sz="3200" dirty="0"/>
              <a:t> app </a:t>
            </a:r>
          </a:p>
          <a:p>
            <a:r>
              <a:rPr lang="fr-FR" sz="3200" dirty="0"/>
              <a:t>5/ open http://localhost:8080</a:t>
            </a:r>
            <a:br>
              <a:rPr lang="fr-FR" sz="3200" dirty="0"/>
            </a:br>
            <a:r>
              <a:rPr lang="fr-FR" sz="3200" dirty="0"/>
              <a:t>  check app </a:t>
            </a:r>
            <a:r>
              <a:rPr lang="fr-FR" sz="3200" dirty="0" err="1"/>
              <a:t>is</a:t>
            </a:r>
            <a:r>
              <a:rPr lang="fr-FR" sz="3200" dirty="0"/>
              <a:t> a </a:t>
            </a:r>
            <a:r>
              <a:rPr lang="fr-FR" sz="3200" dirty="0" err="1"/>
              <a:t>secured</a:t>
            </a:r>
            <a:r>
              <a:rPr lang="fr-FR" sz="3200" dirty="0"/>
              <a:t> http </a:t>
            </a:r>
            <a:r>
              <a:rPr lang="fr-FR" sz="3200" dirty="0" err="1"/>
              <a:t>webapp</a:t>
            </a:r>
            <a:r>
              <a:rPr lang="fr-FR" sz="3200" dirty="0"/>
              <a:t>, </a:t>
            </a:r>
            <a:r>
              <a:rPr lang="fr-FR" sz="3200" dirty="0" err="1"/>
              <a:t>with</a:t>
            </a:r>
            <a:r>
              <a:rPr lang="fr-FR" sz="3200" dirty="0"/>
              <a:t> login/</a:t>
            </a:r>
            <a:r>
              <a:rPr lang="fr-FR" sz="3200" dirty="0" err="1"/>
              <a:t>password</a:t>
            </a:r>
            <a:r>
              <a:rPr lang="fr-FR" sz="3200" dirty="0"/>
              <a:t> </a:t>
            </a:r>
            <a:r>
              <a:rPr lang="fr-FR" sz="3200" dirty="0" err="1"/>
              <a:t>dialog</a:t>
            </a:r>
            <a:endParaRPr lang="fr-FR" sz="3200" dirty="0"/>
          </a:p>
          <a:p>
            <a:r>
              <a:rPr lang="fr-FR" sz="3200" dirty="0"/>
              <a:t>6/ </a:t>
            </a:r>
            <a:r>
              <a:rPr lang="fr-FR" sz="3200" dirty="0" err="1"/>
              <a:t>inspect</a:t>
            </a:r>
            <a:r>
              <a:rPr lang="fr-FR" sz="3200" dirty="0"/>
              <a:t> network </a:t>
            </a:r>
            <a:r>
              <a:rPr lang="fr-FR" sz="3200" dirty="0" err="1"/>
              <a:t>requests</a:t>
            </a:r>
            <a:endParaRPr lang="fr-FR" sz="3200" dirty="0"/>
          </a:p>
          <a:p>
            <a:r>
              <a:rPr lang="fr-FR" sz="3200" dirty="0"/>
              <a:t>7/ test Http </a:t>
            </a:r>
            <a:r>
              <a:rPr lang="fr-FR" sz="3200" dirty="0" err="1"/>
              <a:t>requests</a:t>
            </a:r>
            <a:endParaRPr lang="fr-FR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5BE66A-22C2-ABBD-C037-7024F99F363F}"/>
              </a:ext>
            </a:extLst>
          </p:cNvPr>
          <p:cNvSpPr/>
          <p:nvPr/>
        </p:nvSpPr>
        <p:spPr>
          <a:xfrm>
            <a:off x="512095" y="3712100"/>
            <a:ext cx="10315370" cy="575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A8E2-AA1A-1CEC-D155-31628B8EA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913C-D3D0-3235-541B-C28A00DA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380683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springboot</a:t>
            </a:r>
            <a:r>
              <a:rPr lang="fr-FR" dirty="0"/>
              <a:t> starter  aka "Spring </a:t>
            </a:r>
            <a:r>
              <a:rPr lang="fr-FR" dirty="0" err="1"/>
              <a:t>Initializr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https://start.spring.io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EF2E0-3257-B355-5AF8-CAC21813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72" y="2095247"/>
            <a:ext cx="8794256" cy="32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8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89495-D0FD-538D-8300-B60B93C79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4975-F594-2923-0CB2-54934467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14072"/>
          </a:xfrm>
        </p:spPr>
        <p:txBody>
          <a:bodyPr/>
          <a:lstStyle/>
          <a:p>
            <a:r>
              <a:rPr lang="fr-FR" dirty="0"/>
              <a:t>Open </a:t>
            </a:r>
            <a:r>
              <a:rPr lang="fr-FR" dirty="0" err="1"/>
              <a:t>Springboot</a:t>
            </a:r>
            <a:r>
              <a:rPr lang="fr-FR" dirty="0"/>
              <a:t> </a:t>
            </a:r>
            <a:r>
              <a:rPr lang="fr-FR" dirty="0" err="1"/>
              <a:t>Initializr</a:t>
            </a:r>
            <a:br>
              <a:rPr lang="fr-FR" dirty="0"/>
            </a:br>
            <a:r>
              <a:rPr lang="fr-FR" dirty="0"/>
              <a:t>https://start.spring.io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6B207-0EBE-FA6F-E1C3-94DB5D87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84" y="1508688"/>
            <a:ext cx="9911121" cy="53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86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4DA4A-454F-66D7-0E56-473B4DE6C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95B0-A3D0-A24F-2C35-B9BDFC2B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Click  "ADD  DEPENDENCIES..."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BD646-3BE8-896F-96F7-B75E1952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43" y="1440738"/>
            <a:ext cx="8389053" cy="45028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96AA35-806B-B25A-CBDB-9A8FD1ECAECD}"/>
              </a:ext>
            </a:extLst>
          </p:cNvPr>
          <p:cNvSpPr/>
          <p:nvPr/>
        </p:nvSpPr>
        <p:spPr>
          <a:xfrm>
            <a:off x="6987693" y="2468680"/>
            <a:ext cx="1508356" cy="364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A0C300-FDAC-94B5-3C2A-D29619728522}"/>
              </a:ext>
            </a:extLst>
          </p:cNvPr>
          <p:cNvSpPr/>
          <p:nvPr/>
        </p:nvSpPr>
        <p:spPr>
          <a:xfrm>
            <a:off x="2523179" y="1900460"/>
            <a:ext cx="4204626" cy="29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10311E-0045-CFC7-B060-AB2AD3E8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54" y="3175178"/>
            <a:ext cx="5041846" cy="16338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37856E-2E18-14AE-7978-104156836157}"/>
              </a:ext>
            </a:extLst>
          </p:cNvPr>
          <p:cNvSpPr/>
          <p:nvPr/>
        </p:nvSpPr>
        <p:spPr>
          <a:xfrm>
            <a:off x="9887592" y="4366950"/>
            <a:ext cx="1835095" cy="442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49A666-054A-883B-E64A-C28C7AE47059}"/>
              </a:ext>
            </a:extLst>
          </p:cNvPr>
          <p:cNvCxnSpPr>
            <a:cxnSpLocks/>
          </p:cNvCxnSpPr>
          <p:nvPr/>
        </p:nvCxnSpPr>
        <p:spPr>
          <a:xfrm flipH="1" flipV="1">
            <a:off x="5540901" y="2264805"/>
            <a:ext cx="4299496" cy="230316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08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A226-6EFA-AD79-6AF8-AAF5F87D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TD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1251A-AEEB-6178-3473-B7DB9749ACAD}"/>
              </a:ext>
            </a:extLst>
          </p:cNvPr>
          <p:cNvSpPr txBox="1"/>
          <p:nvPr/>
        </p:nvSpPr>
        <p:spPr>
          <a:xfrm>
            <a:off x="681480" y="1265112"/>
            <a:ext cx="1104687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TD Goals =  </a:t>
            </a:r>
            <a:r>
              <a:rPr lang="fr-FR" sz="3200" dirty="0" err="1"/>
              <a:t>debug</a:t>
            </a:r>
            <a:r>
              <a:rPr lang="fr-FR" sz="3200" dirty="0"/>
              <a:t> </a:t>
            </a:r>
            <a:r>
              <a:rPr lang="fr-FR" sz="3200" dirty="0" err="1"/>
              <a:t>yourself</a:t>
            </a:r>
            <a:r>
              <a:rPr lang="fr-FR" sz="3200" dirty="0"/>
              <a:t> the basic Http </a:t>
            </a:r>
            <a:r>
              <a:rPr lang="fr-FR" sz="3200" dirty="0" err="1"/>
              <a:t>authentication</a:t>
            </a:r>
            <a:r>
              <a:rPr lang="fr-FR" sz="3200" dirty="0"/>
              <a:t> </a:t>
            </a:r>
            <a:r>
              <a:rPr lang="fr-FR" sz="3200" dirty="0" err="1"/>
              <a:t>scheme</a:t>
            </a:r>
            <a:r>
              <a:rPr lang="fr-FR" sz="3200" dirty="0"/>
              <a:t> </a:t>
            </a:r>
          </a:p>
          <a:p>
            <a:r>
              <a:rPr lang="fr-FR" sz="3200" dirty="0"/>
              <a:t>= </a:t>
            </a:r>
          </a:p>
          <a:p>
            <a:endParaRPr lang="fr-FR" sz="3200" dirty="0"/>
          </a:p>
          <a:p>
            <a:r>
              <a:rPr lang="fr-FR" sz="3200" dirty="0"/>
              <a:t>1/ </a:t>
            </a:r>
            <a:r>
              <a:rPr lang="fr-FR" sz="3200" dirty="0" err="1"/>
              <a:t>install</a:t>
            </a:r>
            <a:r>
              <a:rPr lang="fr-FR" sz="3200" dirty="0"/>
              <a:t> "Java JDK"</a:t>
            </a:r>
          </a:p>
          <a:p>
            <a:r>
              <a:rPr lang="fr-FR" sz="3200" dirty="0"/>
              <a:t>2/ </a:t>
            </a:r>
            <a:r>
              <a:rPr lang="fr-FR" sz="3200" dirty="0" err="1"/>
              <a:t>install</a:t>
            </a:r>
            <a:r>
              <a:rPr lang="fr-FR" sz="3200" dirty="0"/>
              <a:t> IDE : "</a:t>
            </a:r>
            <a:r>
              <a:rPr lang="fr-FR" sz="3200" dirty="0" err="1"/>
              <a:t>IntelliJ</a:t>
            </a:r>
            <a:r>
              <a:rPr lang="fr-FR" sz="3200" dirty="0"/>
              <a:t> IDEA"</a:t>
            </a:r>
          </a:p>
          <a:p>
            <a:r>
              <a:rPr lang="fr-FR" sz="3200" dirty="0"/>
              <a:t>3/ setup </a:t>
            </a:r>
            <a:r>
              <a:rPr lang="fr-FR" sz="3200" dirty="0" err="1"/>
              <a:t>your</a:t>
            </a:r>
            <a:r>
              <a:rPr lang="fr-FR" sz="3200" dirty="0"/>
              <a:t> app,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spring</a:t>
            </a:r>
            <a:r>
              <a:rPr lang="fr-FR" sz="3200" dirty="0"/>
              <a:t> "</a:t>
            </a:r>
            <a:r>
              <a:rPr lang="fr-FR" sz="3200" dirty="0" err="1"/>
              <a:t>initializr</a:t>
            </a:r>
            <a:r>
              <a:rPr lang="fr-FR" sz="3200" dirty="0"/>
              <a:t>" </a:t>
            </a:r>
            <a:r>
              <a:rPr lang="fr-FR" sz="3200" dirty="0" err="1"/>
              <a:t>click+download</a:t>
            </a:r>
            <a:endParaRPr lang="fr-FR" sz="3200" dirty="0"/>
          </a:p>
          <a:p>
            <a:r>
              <a:rPr lang="fr-FR" sz="3200" dirty="0"/>
              <a:t>4/ run </a:t>
            </a:r>
            <a:r>
              <a:rPr lang="fr-FR" sz="3200" dirty="0" err="1"/>
              <a:t>your</a:t>
            </a:r>
            <a:r>
              <a:rPr lang="fr-FR" sz="3200" dirty="0"/>
              <a:t> app </a:t>
            </a:r>
          </a:p>
          <a:p>
            <a:r>
              <a:rPr lang="fr-FR" sz="3200" dirty="0"/>
              <a:t>5/ open http://localhost:8080</a:t>
            </a:r>
            <a:br>
              <a:rPr lang="fr-FR" sz="3200" dirty="0"/>
            </a:br>
            <a:r>
              <a:rPr lang="fr-FR" sz="3200" dirty="0"/>
              <a:t>  check app </a:t>
            </a:r>
            <a:r>
              <a:rPr lang="fr-FR" sz="3200" dirty="0" err="1"/>
              <a:t>is</a:t>
            </a:r>
            <a:r>
              <a:rPr lang="fr-FR" sz="3200" dirty="0"/>
              <a:t> a </a:t>
            </a:r>
            <a:r>
              <a:rPr lang="fr-FR" sz="3200" dirty="0" err="1"/>
              <a:t>secured</a:t>
            </a:r>
            <a:r>
              <a:rPr lang="fr-FR" sz="3200" dirty="0"/>
              <a:t> http </a:t>
            </a:r>
            <a:r>
              <a:rPr lang="fr-FR" sz="3200" dirty="0" err="1"/>
              <a:t>webapp</a:t>
            </a:r>
            <a:r>
              <a:rPr lang="fr-FR" sz="3200" dirty="0"/>
              <a:t>, </a:t>
            </a:r>
            <a:r>
              <a:rPr lang="fr-FR" sz="3200" dirty="0" err="1"/>
              <a:t>with</a:t>
            </a:r>
            <a:r>
              <a:rPr lang="fr-FR" sz="3200" dirty="0"/>
              <a:t> login/</a:t>
            </a:r>
            <a:r>
              <a:rPr lang="fr-FR" sz="3200" dirty="0" err="1"/>
              <a:t>password</a:t>
            </a:r>
            <a:r>
              <a:rPr lang="fr-FR" sz="3200" dirty="0"/>
              <a:t> </a:t>
            </a:r>
            <a:r>
              <a:rPr lang="fr-FR" sz="3200" dirty="0" err="1"/>
              <a:t>dialog</a:t>
            </a:r>
            <a:endParaRPr lang="fr-FR" sz="3200" dirty="0"/>
          </a:p>
          <a:p>
            <a:r>
              <a:rPr lang="fr-FR" sz="3200" dirty="0"/>
              <a:t>6/ </a:t>
            </a:r>
            <a:r>
              <a:rPr lang="fr-FR" sz="3200" dirty="0" err="1"/>
              <a:t>inspect</a:t>
            </a:r>
            <a:r>
              <a:rPr lang="fr-FR" sz="3200" dirty="0"/>
              <a:t> network </a:t>
            </a:r>
            <a:r>
              <a:rPr lang="fr-FR" sz="3200" dirty="0" err="1"/>
              <a:t>requests</a:t>
            </a:r>
            <a:endParaRPr lang="fr-FR" sz="3200" dirty="0"/>
          </a:p>
          <a:p>
            <a:r>
              <a:rPr lang="fr-FR" sz="3200" dirty="0"/>
              <a:t>7/ test Http </a:t>
            </a:r>
            <a:r>
              <a:rPr lang="fr-FR" sz="3200" dirty="0" err="1"/>
              <a:t>requests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02398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FE423-FABD-6F6B-51E8-DDDD34C2A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945B-3064-E839-6A95-274196CD7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"web"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0C126-DF5F-CD84-AAC6-6EBFC2B4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55" y="2676490"/>
            <a:ext cx="8292755" cy="4045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29063E-FB2C-6D68-8FDF-364106311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94" y="933747"/>
            <a:ext cx="7056732" cy="1447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F82AC9-3BB7-F951-A1C1-AA7D8889FF2C}"/>
              </a:ext>
            </a:extLst>
          </p:cNvPr>
          <p:cNvSpPr/>
          <p:nvPr/>
        </p:nvSpPr>
        <p:spPr>
          <a:xfrm>
            <a:off x="7948732" y="3765710"/>
            <a:ext cx="3720465" cy="4611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C7C2F-73E3-8151-42C1-34AFCEE14677}"/>
              </a:ext>
            </a:extLst>
          </p:cNvPr>
          <p:cNvSpPr/>
          <p:nvPr/>
        </p:nvSpPr>
        <p:spPr>
          <a:xfrm>
            <a:off x="2160560" y="1096069"/>
            <a:ext cx="667419" cy="296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D67D4-6267-5B6E-B9E8-DAB403BAB2BB}"/>
              </a:ext>
            </a:extLst>
          </p:cNvPr>
          <p:cNvCxnSpPr>
            <a:cxnSpLocks/>
          </p:cNvCxnSpPr>
          <p:nvPr/>
        </p:nvCxnSpPr>
        <p:spPr>
          <a:xfrm>
            <a:off x="2646310" y="1392795"/>
            <a:ext cx="448409" cy="14028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644E08-6A42-0F43-5ABB-1AD7BBF4015E}"/>
              </a:ext>
            </a:extLst>
          </p:cNvPr>
          <p:cNvCxnSpPr>
            <a:cxnSpLocks/>
          </p:cNvCxnSpPr>
          <p:nvPr/>
        </p:nvCxnSpPr>
        <p:spPr>
          <a:xfrm>
            <a:off x="5310787" y="2107359"/>
            <a:ext cx="2519141" cy="182274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126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586EA-AC01-0EE5-48E2-8A092FECF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E8EAE5-6635-370E-3A2F-5C45C3D5B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221" y="2417965"/>
            <a:ext cx="6439458" cy="2857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604E8-5027-5D5A-7167-7F66F209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"</a:t>
            </a:r>
            <a:r>
              <a:rPr lang="fr-FR" dirty="0" err="1"/>
              <a:t>security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ADF72-6B20-AE4E-8F2E-955654D25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53" y="858576"/>
            <a:ext cx="8362718" cy="14901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8110CE-A5B2-A061-5A9F-55847A873E3E}"/>
              </a:ext>
            </a:extLst>
          </p:cNvPr>
          <p:cNvSpPr/>
          <p:nvPr/>
        </p:nvSpPr>
        <p:spPr>
          <a:xfrm>
            <a:off x="5934517" y="3536487"/>
            <a:ext cx="5692291" cy="1556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00D98-E07A-6221-A838-DAE99D48EDE9}"/>
              </a:ext>
            </a:extLst>
          </p:cNvPr>
          <p:cNvSpPr/>
          <p:nvPr/>
        </p:nvSpPr>
        <p:spPr>
          <a:xfrm>
            <a:off x="2160560" y="1096069"/>
            <a:ext cx="752198" cy="296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18497F-92C6-8864-E268-0FDC0756025F}"/>
              </a:ext>
            </a:extLst>
          </p:cNvPr>
          <p:cNvCxnSpPr>
            <a:cxnSpLocks/>
          </p:cNvCxnSpPr>
          <p:nvPr/>
        </p:nvCxnSpPr>
        <p:spPr>
          <a:xfrm>
            <a:off x="2646310" y="1392795"/>
            <a:ext cx="357282" cy="16350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114D46-D145-197B-6BA6-185182CFE7B2}"/>
              </a:ext>
            </a:extLst>
          </p:cNvPr>
          <p:cNvCxnSpPr>
            <a:cxnSpLocks/>
          </p:cNvCxnSpPr>
          <p:nvPr/>
        </p:nvCxnSpPr>
        <p:spPr>
          <a:xfrm>
            <a:off x="4681291" y="1828800"/>
            <a:ext cx="1121596" cy="2827979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806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537B2-9452-DE8F-253D-47BA8E950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0213D6-4F7F-5A87-64E3-357744E8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347" y="1123353"/>
            <a:ext cx="4553345" cy="1798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FE8F9-0F8E-1733-F632-AFE5A15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 err="1"/>
              <a:t>Then</a:t>
            </a:r>
            <a:r>
              <a:rPr lang="fr-FR" dirty="0"/>
              <a:t> Click "GENERATE", open </a:t>
            </a:r>
            <a:r>
              <a:rPr lang="fr-FR" dirty="0" err="1"/>
              <a:t>downloaded</a:t>
            </a:r>
            <a:r>
              <a:rPr lang="fr-FR" dirty="0"/>
              <a:t> 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0D285-F1F3-CFFB-03A2-A5458C897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0206"/>
            <a:ext cx="12192000" cy="1666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9C170E-D3A0-215C-0057-1C65141B44D1}"/>
              </a:ext>
            </a:extLst>
          </p:cNvPr>
          <p:cNvSpPr/>
          <p:nvPr/>
        </p:nvSpPr>
        <p:spPr>
          <a:xfrm>
            <a:off x="10375553" y="1485620"/>
            <a:ext cx="502616" cy="430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180343-D573-BA15-FAE9-EFA399AF2398}"/>
              </a:ext>
            </a:extLst>
          </p:cNvPr>
          <p:cNvSpPr/>
          <p:nvPr/>
        </p:nvSpPr>
        <p:spPr>
          <a:xfrm>
            <a:off x="3917751" y="5462178"/>
            <a:ext cx="1835095" cy="442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5CAD80-DD38-CBEB-31C2-A57D82B16514}"/>
              </a:ext>
            </a:extLst>
          </p:cNvPr>
          <p:cNvCxnSpPr>
            <a:cxnSpLocks/>
          </p:cNvCxnSpPr>
          <p:nvPr/>
        </p:nvCxnSpPr>
        <p:spPr>
          <a:xfrm flipV="1">
            <a:off x="6576413" y="1737966"/>
            <a:ext cx="3730268" cy="42389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6032E5-036B-2BB7-5936-2B6759BE888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835299" y="2161860"/>
            <a:ext cx="1741114" cy="330031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BFC354-9220-FF65-EEA7-8F98E51649A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452837" y="1916577"/>
            <a:ext cx="1174024" cy="61461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703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4216-EB4F-0172-853B-E055795A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646A-B6AC-F589-FC51-9911E7DDB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06" y="0"/>
            <a:ext cx="11701494" cy="1308016"/>
          </a:xfrm>
        </p:spPr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All in a local </a:t>
            </a:r>
            <a:r>
              <a:rPr lang="fr-FR" dirty="0" err="1"/>
              <a:t>dir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 in c:\security-course)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E24CD-53BE-537A-FADE-DDF1DA10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9" y="1308016"/>
            <a:ext cx="10040220" cy="28577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FA9136-1AAA-EDFE-95B6-FAC458992E6A}"/>
              </a:ext>
            </a:extLst>
          </p:cNvPr>
          <p:cNvSpPr/>
          <p:nvPr/>
        </p:nvSpPr>
        <p:spPr>
          <a:xfrm>
            <a:off x="5843682" y="2214593"/>
            <a:ext cx="1211124" cy="442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8F974-D9F3-DAF4-0BE6-8BC5AF796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02" y="3834906"/>
            <a:ext cx="5658640" cy="28578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CE26DD-0E66-7558-FE31-B27B182ADF2A}"/>
              </a:ext>
            </a:extLst>
          </p:cNvPr>
          <p:cNvCxnSpPr>
            <a:cxnSpLocks/>
          </p:cNvCxnSpPr>
          <p:nvPr/>
        </p:nvCxnSpPr>
        <p:spPr>
          <a:xfrm>
            <a:off x="6400800" y="2706866"/>
            <a:ext cx="442061" cy="145360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CF6F0F-0D18-DAA3-A432-3B81293EC170}"/>
              </a:ext>
            </a:extLst>
          </p:cNvPr>
          <p:cNvCxnSpPr>
            <a:cxnSpLocks/>
          </p:cNvCxnSpPr>
          <p:nvPr/>
        </p:nvCxnSpPr>
        <p:spPr>
          <a:xfrm>
            <a:off x="7339423" y="5473780"/>
            <a:ext cx="2609976" cy="101785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CCA741-56FE-FE1F-7302-71E138C8B797}"/>
              </a:ext>
            </a:extLst>
          </p:cNvPr>
          <p:cNvSpPr/>
          <p:nvPr/>
        </p:nvSpPr>
        <p:spPr>
          <a:xfrm>
            <a:off x="6341253" y="5178321"/>
            <a:ext cx="1179838" cy="29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444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3E0FD-4CEB-4A98-8B1F-F3EAD690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7865-74CA-788B-4F7D-1374BB95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06" y="0"/>
            <a:ext cx="11701494" cy="1308016"/>
          </a:xfrm>
        </p:spPr>
        <p:txBody>
          <a:bodyPr/>
          <a:lstStyle/>
          <a:p>
            <a:r>
              <a:rPr lang="fr-FR" dirty="0"/>
              <a:t>Explore </a:t>
            </a:r>
            <a:r>
              <a:rPr lang="fr-FR" dirty="0" err="1"/>
              <a:t>Dir</a:t>
            </a:r>
            <a:r>
              <a:rPr lang="fr-FR" dirty="0"/>
              <a:t> &amp;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D4BDA-674D-82BB-1B23-4998E85C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88" y="1308016"/>
            <a:ext cx="9346927" cy="2857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4093C-CCEC-4992-4454-A287C0DEF7B8}"/>
              </a:ext>
            </a:extLst>
          </p:cNvPr>
          <p:cNvSpPr txBox="1"/>
          <p:nvPr/>
        </p:nvSpPr>
        <p:spPr>
          <a:xfrm>
            <a:off x="1005234" y="4572000"/>
            <a:ext cx="105484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FR" sz="2000" dirty="0"/>
            </a:br>
            <a:r>
              <a:rPr lang="fr-FR" sz="2000" dirty="0" err="1"/>
              <a:t>Basically</a:t>
            </a:r>
            <a:r>
              <a:rPr lang="fr-FR" sz="2000" dirty="0"/>
              <a:t> 2 </a:t>
            </a:r>
            <a:r>
              <a:rPr lang="fr-FR" sz="2000" dirty="0" err="1"/>
              <a:t>interresting</a:t>
            </a:r>
            <a:r>
              <a:rPr lang="fr-FR" sz="2000" dirty="0"/>
              <a:t> files:</a:t>
            </a:r>
          </a:p>
          <a:p>
            <a:endParaRPr lang="fr-FR" sz="2000" dirty="0"/>
          </a:p>
          <a:p>
            <a:r>
              <a:rPr lang="fr-FR" sz="2000" dirty="0"/>
              <a:t>"pom.xml"    =&gt;   </a:t>
            </a:r>
            <a:r>
              <a:rPr lang="fr-FR" sz="2000" dirty="0" err="1"/>
              <a:t>maven</a:t>
            </a:r>
            <a:r>
              <a:rPr lang="fr-FR" sz="2000" dirty="0"/>
              <a:t> description of the java </a:t>
            </a:r>
            <a:r>
              <a:rPr lang="fr-FR" sz="2000" dirty="0" err="1"/>
              <a:t>project</a:t>
            </a:r>
            <a:endParaRPr lang="fr-FR" sz="2000" dirty="0"/>
          </a:p>
          <a:p>
            <a:r>
              <a:rPr lang="fr-FR" sz="2000" dirty="0"/>
              <a:t>"src/main/java/com/</a:t>
            </a:r>
            <a:r>
              <a:rPr lang="fr-FR" sz="2000" dirty="0" err="1"/>
              <a:t>example</a:t>
            </a:r>
            <a:r>
              <a:rPr lang="fr-FR" sz="2000" dirty="0"/>
              <a:t>/</a:t>
            </a:r>
            <a:r>
              <a:rPr lang="fr-FR" sz="2000" dirty="0" err="1"/>
              <a:t>demo</a:t>
            </a:r>
            <a:r>
              <a:rPr lang="fr-FR" sz="2000" dirty="0"/>
              <a:t>/DemoApplication.java"    =&gt; the main program (= the web app)</a:t>
            </a:r>
          </a:p>
        </p:txBody>
      </p:sp>
    </p:spTree>
    <p:extLst>
      <p:ext uri="{BB962C8B-B14F-4D97-AF65-F5344CB8AC3E}">
        <p14:creationId xmlns:p14="http://schemas.microsoft.com/office/powerpoint/2010/main" val="2938236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8302-0B81-8DB9-3A0B-EE2A1078A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6C88-3C49-BBE5-9C11-5B2C4FA1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99015"/>
          </a:xfrm>
        </p:spPr>
        <p:txBody>
          <a:bodyPr/>
          <a:lstStyle/>
          <a:p>
            <a:r>
              <a:rPr lang="fr-FR" dirty="0"/>
              <a:t>Explore </a:t>
            </a:r>
            <a:r>
              <a:rPr lang="fr-FR" dirty="0" err="1"/>
              <a:t>Dir</a:t>
            </a:r>
            <a:r>
              <a:rPr lang="fr-FR" dirty="0"/>
              <a:t> &amp; Files 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initializr</a:t>
            </a:r>
            <a:r>
              <a:rPr lang="fr-FR" dirty="0"/>
              <a:t> "EXPLORE"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10A76-2397-8EC3-A4B4-E1BA62D2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24" y="1464599"/>
            <a:ext cx="9078092" cy="53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24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066E-9F3A-3BD2-1148-778D6805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77"/>
            <a:ext cx="11133779" cy="1325563"/>
          </a:xfrm>
        </p:spPr>
        <p:txBody>
          <a:bodyPr/>
          <a:lstStyle/>
          <a:p>
            <a:r>
              <a:rPr lang="fr-FR" dirty="0"/>
              <a:t>pom.xml </a:t>
            </a:r>
            <a:r>
              <a:rPr lang="fr-FR" dirty="0" err="1"/>
              <a:t>contains</a:t>
            </a:r>
            <a:r>
              <a:rPr lang="fr-FR" dirty="0"/>
              <a:t> basic information </a:t>
            </a:r>
            <a:br>
              <a:rPr lang="fr-FR" dirty="0"/>
            </a:br>
            <a:r>
              <a:rPr lang="fr-FR" dirty="0"/>
              <a:t>+ 2 </a:t>
            </a:r>
            <a:r>
              <a:rPr lang="fr-FR" dirty="0" err="1"/>
              <a:t>springboot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r>
              <a:rPr lang="fr-FR" dirty="0"/>
              <a:t>: </a:t>
            </a:r>
            <a:r>
              <a:rPr lang="fr-FR" dirty="0" err="1"/>
              <a:t>security</a:t>
            </a:r>
            <a:r>
              <a:rPr lang="fr-FR" dirty="0"/>
              <a:t>, 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2F95F-1343-B4C5-CA6F-4AC7F9FC8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88" y="1483629"/>
            <a:ext cx="10238469" cy="4809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97EB82-D673-333F-2B35-29BB44E1831A}"/>
              </a:ext>
            </a:extLst>
          </p:cNvPr>
          <p:cNvSpPr/>
          <p:nvPr/>
        </p:nvSpPr>
        <p:spPr>
          <a:xfrm>
            <a:off x="4045160" y="4288144"/>
            <a:ext cx="2761367" cy="265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9FD38-1005-461A-C6FD-460CD34F4633}"/>
              </a:ext>
            </a:extLst>
          </p:cNvPr>
          <p:cNvSpPr/>
          <p:nvPr/>
        </p:nvSpPr>
        <p:spPr>
          <a:xfrm>
            <a:off x="3991670" y="5351158"/>
            <a:ext cx="2300130" cy="265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74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B1C48-48AD-C504-34E4-E3F482B2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F01B-DA72-D0E5-7CAE-269C4668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TD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19E77-6AD2-3DF1-3F6F-1087FD1A0444}"/>
              </a:ext>
            </a:extLst>
          </p:cNvPr>
          <p:cNvSpPr txBox="1"/>
          <p:nvPr/>
        </p:nvSpPr>
        <p:spPr>
          <a:xfrm>
            <a:off x="681480" y="1265112"/>
            <a:ext cx="1104687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TD Goals =  </a:t>
            </a:r>
            <a:r>
              <a:rPr lang="fr-FR" sz="3200" dirty="0" err="1"/>
              <a:t>debug</a:t>
            </a:r>
            <a:r>
              <a:rPr lang="fr-FR" sz="3200" dirty="0"/>
              <a:t> </a:t>
            </a:r>
            <a:r>
              <a:rPr lang="fr-FR" sz="3200" dirty="0" err="1"/>
              <a:t>yourself</a:t>
            </a:r>
            <a:r>
              <a:rPr lang="fr-FR" sz="3200" dirty="0"/>
              <a:t> the basic Http </a:t>
            </a:r>
            <a:r>
              <a:rPr lang="fr-FR" sz="3200" dirty="0" err="1"/>
              <a:t>authentication</a:t>
            </a:r>
            <a:r>
              <a:rPr lang="fr-FR" sz="3200" dirty="0"/>
              <a:t> </a:t>
            </a:r>
            <a:r>
              <a:rPr lang="fr-FR" sz="3200" dirty="0" err="1"/>
              <a:t>scheme</a:t>
            </a:r>
            <a:r>
              <a:rPr lang="fr-FR" sz="3200" dirty="0"/>
              <a:t> </a:t>
            </a:r>
          </a:p>
          <a:p>
            <a:r>
              <a:rPr lang="fr-FR" sz="3200" dirty="0"/>
              <a:t>= </a:t>
            </a:r>
          </a:p>
          <a:p>
            <a:endParaRPr lang="fr-FR" sz="3200" dirty="0"/>
          </a:p>
          <a:p>
            <a:r>
              <a:rPr lang="fr-FR" sz="3200" dirty="0"/>
              <a:t>1/ </a:t>
            </a:r>
            <a:r>
              <a:rPr lang="fr-FR" sz="3200" dirty="0" err="1"/>
              <a:t>install</a:t>
            </a:r>
            <a:r>
              <a:rPr lang="fr-FR" sz="3200" dirty="0"/>
              <a:t> "Java JDK"</a:t>
            </a:r>
          </a:p>
          <a:p>
            <a:r>
              <a:rPr lang="fr-FR" sz="3200" dirty="0"/>
              <a:t>2/ </a:t>
            </a:r>
            <a:r>
              <a:rPr lang="fr-FR" sz="3200" dirty="0" err="1"/>
              <a:t>install</a:t>
            </a:r>
            <a:r>
              <a:rPr lang="fr-FR" sz="3200" dirty="0"/>
              <a:t> IDE : "</a:t>
            </a:r>
            <a:r>
              <a:rPr lang="fr-FR" sz="3200" dirty="0" err="1"/>
              <a:t>IntelliJ</a:t>
            </a:r>
            <a:r>
              <a:rPr lang="fr-FR" sz="3200" dirty="0"/>
              <a:t> IDEA"</a:t>
            </a:r>
          </a:p>
          <a:p>
            <a:r>
              <a:rPr lang="fr-FR" sz="3200" dirty="0"/>
              <a:t>3/ setup </a:t>
            </a:r>
            <a:r>
              <a:rPr lang="fr-FR" sz="3200" dirty="0" err="1"/>
              <a:t>your</a:t>
            </a:r>
            <a:r>
              <a:rPr lang="fr-FR" sz="3200" dirty="0"/>
              <a:t> app,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spring</a:t>
            </a:r>
            <a:r>
              <a:rPr lang="fr-FR" sz="3200" dirty="0"/>
              <a:t> "</a:t>
            </a:r>
            <a:r>
              <a:rPr lang="fr-FR" sz="3200" dirty="0" err="1"/>
              <a:t>initializr</a:t>
            </a:r>
            <a:r>
              <a:rPr lang="fr-FR" sz="3200" dirty="0"/>
              <a:t>" </a:t>
            </a:r>
            <a:r>
              <a:rPr lang="fr-FR" sz="3200" dirty="0" err="1"/>
              <a:t>click+download</a:t>
            </a:r>
            <a:endParaRPr lang="fr-FR" sz="3200" dirty="0"/>
          </a:p>
          <a:p>
            <a:r>
              <a:rPr lang="fr-FR" sz="3200" dirty="0"/>
              <a:t>4/ run </a:t>
            </a:r>
            <a:r>
              <a:rPr lang="fr-FR" sz="3200" dirty="0" err="1"/>
              <a:t>your</a:t>
            </a:r>
            <a:r>
              <a:rPr lang="fr-FR" sz="3200" dirty="0"/>
              <a:t> app </a:t>
            </a:r>
          </a:p>
          <a:p>
            <a:r>
              <a:rPr lang="fr-FR" sz="3200" dirty="0"/>
              <a:t>5/ open http://localhost:8080</a:t>
            </a:r>
            <a:br>
              <a:rPr lang="fr-FR" sz="3200" dirty="0"/>
            </a:br>
            <a:r>
              <a:rPr lang="fr-FR" sz="3200" dirty="0"/>
              <a:t>  check app </a:t>
            </a:r>
            <a:r>
              <a:rPr lang="fr-FR" sz="3200" dirty="0" err="1"/>
              <a:t>is</a:t>
            </a:r>
            <a:r>
              <a:rPr lang="fr-FR" sz="3200" dirty="0"/>
              <a:t> a </a:t>
            </a:r>
            <a:r>
              <a:rPr lang="fr-FR" sz="3200" dirty="0" err="1"/>
              <a:t>secured</a:t>
            </a:r>
            <a:r>
              <a:rPr lang="fr-FR" sz="3200" dirty="0"/>
              <a:t> http </a:t>
            </a:r>
            <a:r>
              <a:rPr lang="fr-FR" sz="3200" dirty="0" err="1"/>
              <a:t>webapp</a:t>
            </a:r>
            <a:r>
              <a:rPr lang="fr-FR" sz="3200" dirty="0"/>
              <a:t>, </a:t>
            </a:r>
            <a:r>
              <a:rPr lang="fr-FR" sz="3200" dirty="0" err="1"/>
              <a:t>with</a:t>
            </a:r>
            <a:r>
              <a:rPr lang="fr-FR" sz="3200" dirty="0"/>
              <a:t> login/</a:t>
            </a:r>
            <a:r>
              <a:rPr lang="fr-FR" sz="3200" dirty="0" err="1"/>
              <a:t>password</a:t>
            </a:r>
            <a:r>
              <a:rPr lang="fr-FR" sz="3200" dirty="0"/>
              <a:t> </a:t>
            </a:r>
            <a:r>
              <a:rPr lang="fr-FR" sz="3200" dirty="0" err="1"/>
              <a:t>dialog</a:t>
            </a:r>
            <a:endParaRPr lang="fr-FR" sz="3200" dirty="0"/>
          </a:p>
          <a:p>
            <a:r>
              <a:rPr lang="fr-FR" sz="3200" dirty="0"/>
              <a:t>6/ </a:t>
            </a:r>
            <a:r>
              <a:rPr lang="fr-FR" sz="3200" dirty="0" err="1"/>
              <a:t>inspect</a:t>
            </a:r>
            <a:r>
              <a:rPr lang="fr-FR" sz="3200" dirty="0"/>
              <a:t> network </a:t>
            </a:r>
            <a:r>
              <a:rPr lang="fr-FR" sz="3200" dirty="0" err="1"/>
              <a:t>requests</a:t>
            </a:r>
            <a:endParaRPr lang="fr-FR" sz="3200" dirty="0"/>
          </a:p>
          <a:p>
            <a:r>
              <a:rPr lang="fr-FR" sz="3200" dirty="0"/>
              <a:t>7/ test Http </a:t>
            </a:r>
            <a:r>
              <a:rPr lang="fr-FR" sz="3200" dirty="0" err="1"/>
              <a:t>requests</a:t>
            </a:r>
            <a:endParaRPr lang="fr-FR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07D4A6-CE95-FEF3-C091-B88A1CAADB61}"/>
              </a:ext>
            </a:extLst>
          </p:cNvPr>
          <p:cNvSpPr/>
          <p:nvPr/>
        </p:nvSpPr>
        <p:spPr>
          <a:xfrm>
            <a:off x="436621" y="4178384"/>
            <a:ext cx="4505388" cy="575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155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35D2-6A74-1D2D-7E08-1EEA60CD0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8903-BE8F-96F5-1D53-C34C79FD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320127"/>
          </a:xfrm>
        </p:spPr>
        <p:txBody>
          <a:bodyPr/>
          <a:lstStyle/>
          <a:p>
            <a:r>
              <a:rPr lang="fr-FR" dirty="0"/>
              <a:t>Launch </a:t>
            </a:r>
            <a:r>
              <a:rPr lang="fr-FR" dirty="0" err="1"/>
              <a:t>your</a:t>
            </a:r>
            <a:r>
              <a:rPr lang="fr-FR" dirty="0"/>
              <a:t> IDEA </a:t>
            </a:r>
            <a:r>
              <a:rPr lang="fr-FR" dirty="0" err="1"/>
              <a:t>IntelliJ</a:t>
            </a:r>
            <a:br>
              <a:rPr lang="fr-FR" dirty="0"/>
            </a:br>
            <a:r>
              <a:rPr lang="fr-FR" dirty="0"/>
              <a:t>Open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44A36-AD26-69C1-21DE-ADC691B1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5" y="1415594"/>
            <a:ext cx="1066892" cy="998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035F7B-74E5-BED7-1D47-09A13EB71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518" y="1710840"/>
            <a:ext cx="5979227" cy="48803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02E045-7F66-90FC-5D08-BD9D4F358B16}"/>
              </a:ext>
            </a:extLst>
          </p:cNvPr>
          <p:cNvSpPr/>
          <p:nvPr/>
        </p:nvSpPr>
        <p:spPr>
          <a:xfrm>
            <a:off x="120253" y="1372516"/>
            <a:ext cx="1211124" cy="1140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E9430B-BFA3-28FA-D4A1-541B0D0A583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31377" y="1942629"/>
            <a:ext cx="4013721" cy="35245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F5279-5D79-F120-4DF9-706A6CDF1B81}"/>
              </a:ext>
            </a:extLst>
          </p:cNvPr>
          <p:cNvSpPr/>
          <p:nvPr/>
        </p:nvSpPr>
        <p:spPr>
          <a:xfrm>
            <a:off x="5485239" y="2057812"/>
            <a:ext cx="758115" cy="442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BD9F0F-64FC-CA16-043F-2292B543A499}"/>
              </a:ext>
            </a:extLst>
          </p:cNvPr>
          <p:cNvCxnSpPr>
            <a:cxnSpLocks/>
          </p:cNvCxnSpPr>
          <p:nvPr/>
        </p:nvCxnSpPr>
        <p:spPr>
          <a:xfrm>
            <a:off x="8133998" y="2698087"/>
            <a:ext cx="2718472" cy="9835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501AD8-BA5F-78BB-0E05-C46495BA0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998" y="2095087"/>
            <a:ext cx="4058002" cy="476291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4EE611-9677-2FE1-DCC1-F23DBDB3C34C}"/>
              </a:ext>
            </a:extLst>
          </p:cNvPr>
          <p:cNvCxnSpPr>
            <a:cxnSpLocks/>
          </p:cNvCxnSpPr>
          <p:nvPr/>
        </p:nvCxnSpPr>
        <p:spPr>
          <a:xfrm>
            <a:off x="6340244" y="2295084"/>
            <a:ext cx="2440418" cy="245858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79E67A-7266-A337-BA2B-549DA8EDB496}"/>
              </a:ext>
            </a:extLst>
          </p:cNvPr>
          <p:cNvCxnSpPr>
            <a:cxnSpLocks/>
          </p:cNvCxnSpPr>
          <p:nvPr/>
        </p:nvCxnSpPr>
        <p:spPr>
          <a:xfrm>
            <a:off x="9888843" y="4999048"/>
            <a:ext cx="878849" cy="125036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08A58C1-35A6-AA1E-B214-845D8F6599D9}"/>
              </a:ext>
            </a:extLst>
          </p:cNvPr>
          <p:cNvSpPr/>
          <p:nvPr/>
        </p:nvSpPr>
        <p:spPr>
          <a:xfrm>
            <a:off x="8828956" y="4605603"/>
            <a:ext cx="1229444" cy="329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7FD209-F500-A506-B25A-CDA88FB4C280}"/>
              </a:ext>
            </a:extLst>
          </p:cNvPr>
          <p:cNvSpPr/>
          <p:nvPr/>
        </p:nvSpPr>
        <p:spPr>
          <a:xfrm>
            <a:off x="10512572" y="6437134"/>
            <a:ext cx="764019" cy="375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377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D4D25-4BCB-5C94-BF11-1A0DEB7E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8D8A-9E59-C836-5858-A26D94C8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Click default "</a:t>
            </a:r>
            <a:r>
              <a:rPr lang="fr-FR" dirty="0" err="1"/>
              <a:t>Load</a:t>
            </a:r>
            <a:r>
              <a:rPr lang="fr-FR" dirty="0"/>
              <a:t> Maven Project"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E5109-FF53-CE54-14C2-51E3ED93A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25" y="919566"/>
            <a:ext cx="10223921" cy="56449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89040D-1C27-A447-041D-A3595CB2359D}"/>
              </a:ext>
            </a:extLst>
          </p:cNvPr>
          <p:cNvSpPr/>
          <p:nvPr/>
        </p:nvSpPr>
        <p:spPr>
          <a:xfrm>
            <a:off x="8810940" y="5822784"/>
            <a:ext cx="1350405" cy="34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4655B-B4E4-9E84-037C-32BC36A2E53B}"/>
              </a:ext>
            </a:extLst>
          </p:cNvPr>
          <p:cNvCxnSpPr>
            <a:cxnSpLocks/>
          </p:cNvCxnSpPr>
          <p:nvPr/>
        </p:nvCxnSpPr>
        <p:spPr>
          <a:xfrm>
            <a:off x="7199462" y="5607809"/>
            <a:ext cx="1397765" cy="4299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15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5FC8-ED9E-8B2F-3189-E6B195317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3CAB-32E8-633D-1BA1-D95C237B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TD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2F452-316B-0D7F-D805-787C712EAB82}"/>
              </a:ext>
            </a:extLst>
          </p:cNvPr>
          <p:cNvSpPr txBox="1"/>
          <p:nvPr/>
        </p:nvSpPr>
        <p:spPr>
          <a:xfrm>
            <a:off x="681480" y="1265112"/>
            <a:ext cx="1104687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TD Goals =  </a:t>
            </a:r>
            <a:r>
              <a:rPr lang="fr-FR" sz="3200" dirty="0" err="1"/>
              <a:t>debug</a:t>
            </a:r>
            <a:r>
              <a:rPr lang="fr-FR" sz="3200" dirty="0"/>
              <a:t> </a:t>
            </a:r>
            <a:r>
              <a:rPr lang="fr-FR" sz="3200" dirty="0" err="1"/>
              <a:t>yourself</a:t>
            </a:r>
            <a:r>
              <a:rPr lang="fr-FR" sz="3200" dirty="0"/>
              <a:t> the basic Http </a:t>
            </a:r>
            <a:r>
              <a:rPr lang="fr-FR" sz="3200" dirty="0" err="1"/>
              <a:t>authentication</a:t>
            </a:r>
            <a:r>
              <a:rPr lang="fr-FR" sz="3200" dirty="0"/>
              <a:t> </a:t>
            </a:r>
            <a:r>
              <a:rPr lang="fr-FR" sz="3200" dirty="0" err="1"/>
              <a:t>scheme</a:t>
            </a:r>
            <a:r>
              <a:rPr lang="fr-FR" sz="3200" dirty="0"/>
              <a:t> </a:t>
            </a:r>
          </a:p>
          <a:p>
            <a:r>
              <a:rPr lang="fr-FR" sz="3200" dirty="0"/>
              <a:t>= </a:t>
            </a:r>
          </a:p>
          <a:p>
            <a:endParaRPr lang="fr-FR" sz="3200" dirty="0"/>
          </a:p>
          <a:p>
            <a:r>
              <a:rPr lang="fr-FR" sz="3200" dirty="0"/>
              <a:t>1/ </a:t>
            </a:r>
            <a:r>
              <a:rPr lang="fr-FR" sz="3200" dirty="0" err="1"/>
              <a:t>install</a:t>
            </a:r>
            <a:r>
              <a:rPr lang="fr-FR" sz="3200" dirty="0"/>
              <a:t> "Java JDK"</a:t>
            </a:r>
          </a:p>
          <a:p>
            <a:r>
              <a:rPr lang="fr-FR" sz="3200" dirty="0"/>
              <a:t>2/ </a:t>
            </a:r>
            <a:r>
              <a:rPr lang="fr-FR" sz="3200" dirty="0" err="1"/>
              <a:t>install</a:t>
            </a:r>
            <a:r>
              <a:rPr lang="fr-FR" sz="3200" dirty="0"/>
              <a:t> IDE : "</a:t>
            </a:r>
            <a:r>
              <a:rPr lang="fr-FR" sz="3200" dirty="0" err="1"/>
              <a:t>IntelliJ</a:t>
            </a:r>
            <a:r>
              <a:rPr lang="fr-FR" sz="3200" dirty="0"/>
              <a:t> IDEA"</a:t>
            </a:r>
          </a:p>
          <a:p>
            <a:r>
              <a:rPr lang="fr-FR" sz="3200" dirty="0"/>
              <a:t>3/ setup </a:t>
            </a:r>
            <a:r>
              <a:rPr lang="fr-FR" sz="3200" dirty="0" err="1"/>
              <a:t>your</a:t>
            </a:r>
            <a:r>
              <a:rPr lang="fr-FR" sz="3200" dirty="0"/>
              <a:t> app,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spring</a:t>
            </a:r>
            <a:r>
              <a:rPr lang="fr-FR" sz="3200" dirty="0"/>
              <a:t> "</a:t>
            </a:r>
            <a:r>
              <a:rPr lang="fr-FR" sz="3200" dirty="0" err="1"/>
              <a:t>initializr</a:t>
            </a:r>
            <a:r>
              <a:rPr lang="fr-FR" sz="3200" dirty="0"/>
              <a:t>" </a:t>
            </a:r>
            <a:r>
              <a:rPr lang="fr-FR" sz="3200" dirty="0" err="1"/>
              <a:t>click+download</a:t>
            </a:r>
            <a:endParaRPr lang="fr-FR" sz="3200" dirty="0"/>
          </a:p>
          <a:p>
            <a:r>
              <a:rPr lang="fr-FR" sz="3200" dirty="0"/>
              <a:t>4/ run </a:t>
            </a:r>
            <a:r>
              <a:rPr lang="fr-FR" sz="3200" dirty="0" err="1"/>
              <a:t>your</a:t>
            </a:r>
            <a:r>
              <a:rPr lang="fr-FR" sz="3200" dirty="0"/>
              <a:t> app </a:t>
            </a:r>
          </a:p>
          <a:p>
            <a:r>
              <a:rPr lang="fr-FR" sz="3200" dirty="0"/>
              <a:t>5/ open http://localhost:8080</a:t>
            </a:r>
            <a:br>
              <a:rPr lang="fr-FR" sz="3200" dirty="0"/>
            </a:br>
            <a:r>
              <a:rPr lang="fr-FR" sz="3200" dirty="0"/>
              <a:t>  check app </a:t>
            </a:r>
            <a:r>
              <a:rPr lang="fr-FR" sz="3200" dirty="0" err="1"/>
              <a:t>is</a:t>
            </a:r>
            <a:r>
              <a:rPr lang="fr-FR" sz="3200" dirty="0"/>
              <a:t> a </a:t>
            </a:r>
            <a:r>
              <a:rPr lang="fr-FR" sz="3200" dirty="0" err="1"/>
              <a:t>secured</a:t>
            </a:r>
            <a:r>
              <a:rPr lang="fr-FR" sz="3200" dirty="0"/>
              <a:t> http </a:t>
            </a:r>
            <a:r>
              <a:rPr lang="fr-FR" sz="3200" dirty="0" err="1"/>
              <a:t>webapp</a:t>
            </a:r>
            <a:r>
              <a:rPr lang="fr-FR" sz="3200" dirty="0"/>
              <a:t>, </a:t>
            </a:r>
            <a:r>
              <a:rPr lang="fr-FR" sz="3200" dirty="0" err="1"/>
              <a:t>with</a:t>
            </a:r>
            <a:r>
              <a:rPr lang="fr-FR" sz="3200" dirty="0"/>
              <a:t> login/</a:t>
            </a:r>
            <a:r>
              <a:rPr lang="fr-FR" sz="3200" dirty="0" err="1"/>
              <a:t>password</a:t>
            </a:r>
            <a:r>
              <a:rPr lang="fr-FR" sz="3200" dirty="0"/>
              <a:t> </a:t>
            </a:r>
            <a:r>
              <a:rPr lang="fr-FR" sz="3200" dirty="0" err="1"/>
              <a:t>dialog</a:t>
            </a:r>
            <a:endParaRPr lang="fr-FR" sz="3200" dirty="0"/>
          </a:p>
          <a:p>
            <a:r>
              <a:rPr lang="fr-FR" sz="3200" dirty="0"/>
              <a:t>6/ </a:t>
            </a:r>
            <a:r>
              <a:rPr lang="fr-FR" sz="3200" dirty="0" err="1"/>
              <a:t>inspect</a:t>
            </a:r>
            <a:r>
              <a:rPr lang="fr-FR" sz="3200" dirty="0"/>
              <a:t> network </a:t>
            </a:r>
            <a:r>
              <a:rPr lang="fr-FR" sz="3200" dirty="0" err="1"/>
              <a:t>requests</a:t>
            </a:r>
            <a:endParaRPr lang="fr-FR" sz="3200" dirty="0"/>
          </a:p>
          <a:p>
            <a:r>
              <a:rPr lang="fr-FR" sz="3200" dirty="0"/>
              <a:t>7/ test Http </a:t>
            </a:r>
            <a:r>
              <a:rPr lang="fr-FR" sz="3200" dirty="0" err="1"/>
              <a:t>requests</a:t>
            </a:r>
            <a:endParaRPr lang="fr-FR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A54CC1-C18F-6E51-8B05-CDEB70632E62}"/>
              </a:ext>
            </a:extLst>
          </p:cNvPr>
          <p:cNvSpPr/>
          <p:nvPr/>
        </p:nvSpPr>
        <p:spPr>
          <a:xfrm>
            <a:off x="463650" y="2688699"/>
            <a:ext cx="4505388" cy="575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383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4A84-C12A-4CD8-0F31-C6C328B2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1290"/>
          </a:xfrm>
        </p:spPr>
        <p:txBody>
          <a:bodyPr/>
          <a:lstStyle/>
          <a:p>
            <a:r>
              <a:rPr lang="fr-FR" dirty="0" err="1"/>
              <a:t>Wait</a:t>
            </a:r>
            <a:r>
              <a:rPr lang="fr-FR" dirty="0"/>
              <a:t> few minutes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downloading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r>
              <a:rPr lang="fr-FR" dirty="0"/>
              <a:t> ...)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561C6D-65D1-7F15-CB3C-6C572019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84" y="1421200"/>
            <a:ext cx="3200677" cy="3905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45A075-9BA1-9BE7-1E98-3A66222E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940" y="1025831"/>
            <a:ext cx="4324725" cy="57917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6E70D-F071-2899-55F3-83D28279A190}"/>
              </a:ext>
            </a:extLst>
          </p:cNvPr>
          <p:cNvCxnSpPr>
            <a:cxnSpLocks/>
          </p:cNvCxnSpPr>
          <p:nvPr/>
        </p:nvCxnSpPr>
        <p:spPr>
          <a:xfrm>
            <a:off x="511335" y="3823531"/>
            <a:ext cx="999179" cy="79328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CF42B-5CD8-AE95-B1B0-6BB30CEA4780}"/>
              </a:ext>
            </a:extLst>
          </p:cNvPr>
          <p:cNvSpPr/>
          <p:nvPr/>
        </p:nvSpPr>
        <p:spPr>
          <a:xfrm>
            <a:off x="7343830" y="1275373"/>
            <a:ext cx="4324725" cy="5542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4FEDED-6CD3-7FF0-0D6B-473AAA193C8D}"/>
              </a:ext>
            </a:extLst>
          </p:cNvPr>
          <p:cNvSpPr/>
          <p:nvPr/>
        </p:nvSpPr>
        <p:spPr>
          <a:xfrm>
            <a:off x="1569417" y="4468362"/>
            <a:ext cx="2857247" cy="369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A543A-C62F-1EF8-4105-3F10C8F348A9}"/>
              </a:ext>
            </a:extLst>
          </p:cNvPr>
          <p:cNvCxnSpPr>
            <a:cxnSpLocks/>
          </p:cNvCxnSpPr>
          <p:nvPr/>
        </p:nvCxnSpPr>
        <p:spPr>
          <a:xfrm>
            <a:off x="4544470" y="4734997"/>
            <a:ext cx="231050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C2EC49-349D-7BBB-2E93-1EAB37AE84E0}"/>
              </a:ext>
            </a:extLst>
          </p:cNvPr>
          <p:cNvSpPr txBox="1"/>
          <p:nvPr/>
        </p:nvSpPr>
        <p:spPr>
          <a:xfrm>
            <a:off x="4826888" y="3506210"/>
            <a:ext cx="21789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finished</a:t>
            </a:r>
            <a:endParaRPr lang="fr-FR" dirty="0"/>
          </a:p>
          <a:p>
            <a:r>
              <a:rPr lang="fr-FR" dirty="0"/>
              <a:t>All </a:t>
            </a:r>
            <a:r>
              <a:rPr lang="fr-FR" dirty="0" err="1"/>
              <a:t>dependencies</a:t>
            </a:r>
            <a:endParaRPr lang="fr-FR" dirty="0"/>
          </a:p>
          <a:p>
            <a:r>
              <a:rPr lang="fr-FR" dirty="0"/>
              <a:t>are </a:t>
            </a:r>
            <a:r>
              <a:rPr lang="fr-FR" dirty="0" err="1"/>
              <a:t>automatically</a:t>
            </a:r>
            <a:r>
              <a:rPr lang="fr-FR" dirty="0"/>
              <a:t> </a:t>
            </a:r>
          </a:p>
          <a:p>
            <a:r>
              <a:rPr lang="fr-FR" dirty="0" err="1"/>
              <a:t>downloaded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spring</a:t>
            </a:r>
            <a:r>
              <a:rPr lang="fr-FR" dirty="0"/>
              <a:t> -&gt; </a:t>
            </a:r>
            <a:r>
              <a:rPr lang="fr-FR" dirty="0" err="1"/>
              <a:t>tomcat</a:t>
            </a:r>
            <a:r>
              <a:rPr lang="fr-FR" dirty="0"/>
              <a:t> -&gt; ...</a:t>
            </a:r>
          </a:p>
        </p:txBody>
      </p:sp>
    </p:spTree>
    <p:extLst>
      <p:ext uri="{BB962C8B-B14F-4D97-AF65-F5344CB8AC3E}">
        <p14:creationId xmlns:p14="http://schemas.microsoft.com/office/powerpoint/2010/main" val="4052028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B1C3-4F42-2FD1-3C03-A2A87FE2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56461"/>
          </a:xfrm>
        </p:spPr>
        <p:txBody>
          <a:bodyPr/>
          <a:lstStyle/>
          <a:p>
            <a:r>
              <a:rPr lang="fr-FR" dirty="0"/>
              <a:t>Open the main class "</a:t>
            </a:r>
            <a:r>
              <a:rPr lang="fr-FR" dirty="0" err="1"/>
              <a:t>DemoApplication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in  src/main/java/</a:t>
            </a:r>
            <a:r>
              <a:rPr lang="fr-FR" dirty="0" err="1"/>
              <a:t>com.example.demo</a:t>
            </a:r>
            <a:r>
              <a:rPr lang="fr-FR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54902-72EA-ECF9-CBCD-89901CFC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9" y="1559974"/>
            <a:ext cx="12192000" cy="46706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7519B2-D4D3-E79A-BEF4-7B71D714CC4A}"/>
              </a:ext>
            </a:extLst>
          </p:cNvPr>
          <p:cNvCxnSpPr>
            <a:cxnSpLocks/>
          </p:cNvCxnSpPr>
          <p:nvPr/>
        </p:nvCxnSpPr>
        <p:spPr>
          <a:xfrm>
            <a:off x="475001" y="3157411"/>
            <a:ext cx="999179" cy="79328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75BAC4-52BA-0B6D-4180-BCD89CC681D5}"/>
              </a:ext>
            </a:extLst>
          </p:cNvPr>
          <p:cNvCxnSpPr>
            <a:cxnSpLocks/>
          </p:cNvCxnSpPr>
          <p:nvPr/>
        </p:nvCxnSpPr>
        <p:spPr>
          <a:xfrm flipV="1">
            <a:off x="2936980" y="3662442"/>
            <a:ext cx="1550241" cy="23284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EA903-38F1-55B8-F53D-0FE9CC7224C0}"/>
              </a:ext>
            </a:extLst>
          </p:cNvPr>
          <p:cNvSpPr/>
          <p:nvPr/>
        </p:nvSpPr>
        <p:spPr>
          <a:xfrm>
            <a:off x="635841" y="2967258"/>
            <a:ext cx="690342" cy="190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210104-BB22-512B-0497-E2A15174077D}"/>
              </a:ext>
            </a:extLst>
          </p:cNvPr>
          <p:cNvSpPr/>
          <p:nvPr/>
        </p:nvSpPr>
        <p:spPr>
          <a:xfrm>
            <a:off x="1515237" y="3800207"/>
            <a:ext cx="1373297" cy="232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98C45C-B769-E5F5-4996-B64B72FFCE02}"/>
              </a:ext>
            </a:extLst>
          </p:cNvPr>
          <p:cNvSpPr/>
          <p:nvPr/>
        </p:nvSpPr>
        <p:spPr>
          <a:xfrm>
            <a:off x="788241" y="3119658"/>
            <a:ext cx="690342" cy="190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042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F914-CB2D-733D-B070-FB998FB6B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E90A-F721-B53B-7BF3-71915B87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9621"/>
          </a:xfrm>
        </p:spPr>
        <p:txBody>
          <a:bodyPr/>
          <a:lstStyle/>
          <a:p>
            <a:r>
              <a:rPr lang="fr-FR" dirty="0"/>
              <a:t>Click on "Run"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button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0368E-0BAA-E864-C015-ACBBB633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52" y="1982837"/>
            <a:ext cx="8542760" cy="3837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BCD1-0326-627F-B3F4-9E5D19928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8" y="1115664"/>
            <a:ext cx="3048264" cy="28463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1428EC-5850-C001-D9FD-8D463447DFED}"/>
              </a:ext>
            </a:extLst>
          </p:cNvPr>
          <p:cNvSpPr/>
          <p:nvPr/>
        </p:nvSpPr>
        <p:spPr>
          <a:xfrm>
            <a:off x="461557" y="3091699"/>
            <a:ext cx="452843" cy="293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989837-C2A9-C8C6-FA84-44F727B0E60E}"/>
              </a:ext>
            </a:extLst>
          </p:cNvPr>
          <p:cNvSpPr/>
          <p:nvPr/>
        </p:nvSpPr>
        <p:spPr>
          <a:xfrm>
            <a:off x="3991989" y="4369435"/>
            <a:ext cx="3989330" cy="287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B8BE27-CF2C-8511-7172-910EC58984E1}"/>
              </a:ext>
            </a:extLst>
          </p:cNvPr>
          <p:cNvCxnSpPr>
            <a:cxnSpLocks/>
          </p:cNvCxnSpPr>
          <p:nvPr/>
        </p:nvCxnSpPr>
        <p:spPr>
          <a:xfrm>
            <a:off x="1011290" y="3221595"/>
            <a:ext cx="2882480" cy="127773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729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5DB46-0DFB-BABF-31C4-CEBD5435C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9E22-1F4F-6773-9358-BAC28AF78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56461"/>
          </a:xfrm>
        </p:spPr>
        <p:txBody>
          <a:bodyPr/>
          <a:lstStyle/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Debug</a:t>
            </a:r>
            <a:r>
              <a:rPr lang="fr-FR" dirty="0"/>
              <a:t> "Console" logs... </a:t>
            </a:r>
            <a:br>
              <a:rPr lang="fr-FR" dirty="0"/>
            </a:br>
            <a:r>
              <a:rPr lang="fr-FR" dirty="0"/>
              <a:t>Tomcat </a:t>
            </a:r>
            <a:r>
              <a:rPr lang="fr-FR" dirty="0" err="1"/>
              <a:t>started</a:t>
            </a:r>
            <a:r>
              <a:rPr lang="fr-FR" dirty="0"/>
              <a:t> on port 8080 (http)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B712B-1DE1-61AD-FBF9-249D0924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49" y="1285864"/>
            <a:ext cx="9887833" cy="5475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AFA89-D7E1-7406-826B-81A426491F88}"/>
              </a:ext>
            </a:extLst>
          </p:cNvPr>
          <p:cNvSpPr/>
          <p:nvPr/>
        </p:nvSpPr>
        <p:spPr>
          <a:xfrm>
            <a:off x="1398849" y="4708550"/>
            <a:ext cx="2155805" cy="372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574E2-8D7D-70C4-31E4-99B76CB51ABE}"/>
              </a:ext>
            </a:extLst>
          </p:cNvPr>
          <p:cNvSpPr/>
          <p:nvPr/>
        </p:nvSpPr>
        <p:spPr>
          <a:xfrm>
            <a:off x="4844503" y="4982063"/>
            <a:ext cx="745852" cy="372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AFFCC-8F87-B9FD-2073-471DE513E7B6}"/>
              </a:ext>
            </a:extLst>
          </p:cNvPr>
          <p:cNvSpPr/>
          <p:nvPr/>
        </p:nvSpPr>
        <p:spPr>
          <a:xfrm>
            <a:off x="8786719" y="5878296"/>
            <a:ext cx="2235536" cy="243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161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ED92F-948C-F53B-B131-84C344851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6543-18B1-31BB-060D-91CF1619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2238"/>
          </a:xfrm>
        </p:spPr>
        <p:txBody>
          <a:bodyPr/>
          <a:lstStyle/>
          <a:p>
            <a:r>
              <a:rPr lang="fr-FR" dirty="0"/>
              <a:t>Open </a:t>
            </a:r>
            <a:r>
              <a:rPr lang="fr-FR" dirty="0" err="1"/>
              <a:t>your</a:t>
            </a:r>
            <a:r>
              <a:rPr lang="fr-FR" dirty="0"/>
              <a:t> Web browser (Chrome)</a:t>
            </a:r>
            <a:br>
              <a:rPr lang="fr-FR" dirty="0"/>
            </a:br>
            <a:r>
              <a:rPr lang="fr-FR" dirty="0"/>
              <a:t>http://localhost:8080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8B252-AE3D-B3BB-BE02-8E6CF4AC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576" y="1895342"/>
            <a:ext cx="8058848" cy="30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6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EF140-CFD1-A381-3033-E619A0C15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AAD8-12C3-E9D7-0835-4E688FB7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56461"/>
          </a:xfrm>
        </p:spPr>
        <p:txBody>
          <a:bodyPr/>
          <a:lstStyle/>
          <a:p>
            <a:r>
              <a:rPr lang="fr-FR" dirty="0" err="1"/>
              <a:t>See</a:t>
            </a:r>
            <a:r>
              <a:rPr lang="fr-FR" dirty="0"/>
              <a:t> "user" /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in console</a:t>
            </a:r>
            <a:br>
              <a:rPr lang="fr-FR" dirty="0"/>
            </a:br>
            <a:r>
              <a:rPr lang="fr-FR" dirty="0"/>
              <a:t>(none </a:t>
            </a:r>
            <a:r>
              <a:rPr lang="fr-FR" dirty="0" err="1"/>
              <a:t>configured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 by default)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72DCD-0473-C66B-832D-7D6FD3C21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174"/>
            <a:ext cx="12192000" cy="2261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2A7F1F-FC02-C30E-DAB3-56DE98122837}"/>
              </a:ext>
            </a:extLst>
          </p:cNvPr>
          <p:cNvSpPr/>
          <p:nvPr/>
        </p:nvSpPr>
        <p:spPr>
          <a:xfrm>
            <a:off x="720618" y="3303644"/>
            <a:ext cx="5819461" cy="699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B600D7-7F7C-65A5-3AD5-35E03F59A11D}"/>
              </a:ext>
            </a:extLst>
          </p:cNvPr>
          <p:cNvSpPr/>
          <p:nvPr/>
        </p:nvSpPr>
        <p:spPr>
          <a:xfrm>
            <a:off x="3427485" y="3524377"/>
            <a:ext cx="2846147" cy="224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636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5781E-1D0C-66FA-30C5-02FD51D98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F921-5AFC-7185-30D3-5ADFFBEAA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9621"/>
          </a:xfrm>
        </p:spPr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 user /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4EE1A-0A8B-3E5C-9BEC-71B50E11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17" y="1885816"/>
            <a:ext cx="8028366" cy="30863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BBC40C-39DE-86BF-3158-BE42294B90FE}"/>
              </a:ext>
            </a:extLst>
          </p:cNvPr>
          <p:cNvSpPr/>
          <p:nvPr/>
        </p:nvSpPr>
        <p:spPr>
          <a:xfrm>
            <a:off x="4947449" y="3429000"/>
            <a:ext cx="532895" cy="216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266232-3761-009D-3DA1-E08BF1CFBA67}"/>
              </a:ext>
            </a:extLst>
          </p:cNvPr>
          <p:cNvSpPr/>
          <p:nvPr/>
        </p:nvSpPr>
        <p:spPr>
          <a:xfrm>
            <a:off x="4947449" y="3841793"/>
            <a:ext cx="1653187" cy="216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490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D7177-0F27-F3F2-859B-2357D0361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914EB-101C-273E-9BE8-8C31BD5F6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80683"/>
          </a:xfrm>
        </p:spPr>
        <p:txBody>
          <a:bodyPr/>
          <a:lstStyle/>
          <a:p>
            <a:r>
              <a:rPr lang="fr-FR" dirty="0"/>
              <a:t>no default page </a:t>
            </a:r>
            <a:r>
              <a:rPr lang="fr-FR" dirty="0" err="1"/>
              <a:t>exists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... = &gt; 404</a:t>
            </a:r>
            <a:br>
              <a:rPr lang="fr-FR" dirty="0"/>
            </a:br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OK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slide for "index.html")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1F77B-8AFF-286A-8B57-DF35EF1A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17" y="2272565"/>
            <a:ext cx="8028366" cy="23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1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C249A-79BA-5BFE-6BE3-ED4CD0F5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542E-28E8-F60A-88F6-134E02A8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56461"/>
          </a:xfrm>
        </p:spPr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new file "src/main/</a:t>
            </a:r>
            <a:r>
              <a:rPr lang="fr-FR" dirty="0" err="1"/>
              <a:t>resource</a:t>
            </a:r>
            <a:r>
              <a:rPr lang="fr-FR" dirty="0"/>
              <a:t>/</a:t>
            </a:r>
            <a:r>
              <a:rPr lang="fr-FR" dirty="0" err="1"/>
              <a:t>static</a:t>
            </a:r>
            <a:r>
              <a:rPr lang="fr-FR" dirty="0"/>
              <a:t>/index.html"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F6EC7-5A7F-955C-D58D-B1CA05BD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95" y="1516480"/>
            <a:ext cx="7380610" cy="46486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5EF088-A73A-5E25-2753-EF34E52E780C}"/>
              </a:ext>
            </a:extLst>
          </p:cNvPr>
          <p:cNvSpPr/>
          <p:nvPr/>
        </p:nvSpPr>
        <p:spPr>
          <a:xfrm>
            <a:off x="3924048" y="4621959"/>
            <a:ext cx="1071846" cy="289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BB54C-AFC0-8BB3-118B-8EC7655FE4DE}"/>
              </a:ext>
            </a:extLst>
          </p:cNvPr>
          <p:cNvSpPr/>
          <p:nvPr/>
        </p:nvSpPr>
        <p:spPr>
          <a:xfrm>
            <a:off x="7146651" y="1928212"/>
            <a:ext cx="2572633" cy="911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209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5907-EF0B-8868-C978-387FDD3A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2289"/>
          </a:xfrm>
        </p:spPr>
        <p:txBody>
          <a:bodyPr/>
          <a:lstStyle/>
          <a:p>
            <a:r>
              <a:rPr lang="fr-FR" dirty="0" err="1"/>
              <a:t>Relaunch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CB7D3-0D66-A160-DF96-33B1CA61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01" y="1941894"/>
            <a:ext cx="5856478" cy="1036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2B1367-A5E2-342D-2B69-FFF32CD03862}"/>
              </a:ext>
            </a:extLst>
          </p:cNvPr>
          <p:cNvSpPr/>
          <p:nvPr/>
        </p:nvSpPr>
        <p:spPr>
          <a:xfrm>
            <a:off x="6697526" y="1850293"/>
            <a:ext cx="532895" cy="529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F61C0-550D-CBAC-7C35-CA994F47755E}"/>
              </a:ext>
            </a:extLst>
          </p:cNvPr>
          <p:cNvSpPr/>
          <p:nvPr/>
        </p:nvSpPr>
        <p:spPr>
          <a:xfrm>
            <a:off x="6970026" y="2398030"/>
            <a:ext cx="3263984" cy="442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11A740-9932-4659-E5A8-DF5957A8D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21" y="3889551"/>
            <a:ext cx="3581710" cy="2724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D6FE3B-9592-3022-3B8F-D458959820C3}"/>
              </a:ext>
            </a:extLst>
          </p:cNvPr>
          <p:cNvSpPr/>
          <p:nvPr/>
        </p:nvSpPr>
        <p:spPr>
          <a:xfrm>
            <a:off x="885131" y="4188775"/>
            <a:ext cx="532895" cy="529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8BD15B-03F7-2838-4660-9E62B901A4CC}"/>
              </a:ext>
            </a:extLst>
          </p:cNvPr>
          <p:cNvCxnSpPr>
            <a:cxnSpLocks/>
          </p:cNvCxnSpPr>
          <p:nvPr/>
        </p:nvCxnSpPr>
        <p:spPr>
          <a:xfrm>
            <a:off x="1247460" y="1332238"/>
            <a:ext cx="5377398" cy="781177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E472CF-41CF-037D-4C3D-911676E6A805}"/>
              </a:ext>
            </a:extLst>
          </p:cNvPr>
          <p:cNvCxnSpPr>
            <a:cxnSpLocks/>
          </p:cNvCxnSpPr>
          <p:nvPr/>
        </p:nvCxnSpPr>
        <p:spPr>
          <a:xfrm>
            <a:off x="944678" y="1780355"/>
            <a:ext cx="254337" cy="225269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66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C29A5-5FDD-DE2B-05C5-AA46785D9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0C9D-E6DA-E251-CCA4-C659F67A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Requisite</a:t>
            </a:r>
            <a:r>
              <a:rPr lang="fr-FR" dirty="0"/>
              <a:t> 1 : Install Java JDK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67CAF-A0B4-50FC-22F7-FFC09F256A97}"/>
              </a:ext>
            </a:extLst>
          </p:cNvPr>
          <p:cNvSpPr txBox="1"/>
          <p:nvPr/>
        </p:nvSpPr>
        <p:spPr>
          <a:xfrm>
            <a:off x="674703" y="2012624"/>
            <a:ext cx="1161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JDK </a:t>
            </a:r>
            <a:r>
              <a:rPr lang="fr-FR" sz="2400" dirty="0" err="1"/>
              <a:t>is</a:t>
            </a:r>
            <a:r>
              <a:rPr lang="fr-FR" sz="2400" dirty="0"/>
              <a:t> Open-Source, but </a:t>
            </a:r>
            <a:r>
              <a:rPr lang="fr-FR" sz="2400" dirty="0" err="1"/>
              <a:t>pre-built</a:t>
            </a:r>
            <a:r>
              <a:rPr lang="fr-FR" sz="2400" dirty="0"/>
              <a:t> </a:t>
            </a:r>
            <a:r>
              <a:rPr lang="fr-FR" sz="2400" dirty="0" err="1"/>
              <a:t>binaries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licenced</a:t>
            </a:r>
            <a:r>
              <a:rPr lang="fr-FR" sz="2400" dirty="0"/>
              <a:t> if </a:t>
            </a:r>
            <a:r>
              <a:rPr lang="fr-FR" sz="2400" dirty="0" err="1"/>
              <a:t>downloading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oracle.com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6B137-A544-57A7-7D9E-863B9B64CDD6}"/>
              </a:ext>
            </a:extLst>
          </p:cNvPr>
          <p:cNvSpPr txBox="1"/>
          <p:nvPr/>
        </p:nvSpPr>
        <p:spPr>
          <a:xfrm>
            <a:off x="674703" y="2769542"/>
            <a:ext cx="1015835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on linux =&gt;   "apt-get </a:t>
            </a:r>
            <a:r>
              <a:rPr lang="fr-FR" sz="3200" dirty="0" err="1"/>
              <a:t>install</a:t>
            </a:r>
            <a:r>
              <a:rPr lang="fr-FR" sz="3200" dirty="0"/>
              <a:t> default-</a:t>
            </a:r>
            <a:r>
              <a:rPr lang="fr-FR" sz="3200" dirty="0" err="1"/>
              <a:t>jdk</a:t>
            </a:r>
            <a:r>
              <a:rPr lang="fr-FR" sz="3200" dirty="0"/>
              <a:t>"</a:t>
            </a:r>
          </a:p>
          <a:p>
            <a:endParaRPr lang="fr-FR" sz="3200" dirty="0"/>
          </a:p>
          <a:p>
            <a:r>
              <a:rPr lang="fr-FR" sz="3200" dirty="0"/>
              <a:t>on Mac =&gt;   "</a:t>
            </a:r>
            <a:r>
              <a:rPr lang="fr-FR" sz="3200" dirty="0" err="1"/>
              <a:t>brew</a:t>
            </a:r>
            <a:r>
              <a:rPr lang="fr-FR" sz="3200" dirty="0"/>
              <a:t> </a:t>
            </a:r>
            <a:r>
              <a:rPr lang="fr-FR" sz="3200" dirty="0" err="1"/>
              <a:t>install</a:t>
            </a:r>
            <a:r>
              <a:rPr lang="fr-FR" sz="3200" dirty="0"/>
              <a:t> </a:t>
            </a:r>
            <a:r>
              <a:rPr lang="fr-FR" sz="3200" dirty="0" err="1"/>
              <a:t>openjdk</a:t>
            </a:r>
            <a:r>
              <a:rPr lang="fr-FR" sz="3200" dirty="0"/>
              <a:t>"</a:t>
            </a:r>
          </a:p>
          <a:p>
            <a:endParaRPr lang="fr-FR" sz="3200" dirty="0"/>
          </a:p>
          <a:p>
            <a:r>
              <a:rPr lang="fr-FR" sz="3200" dirty="0"/>
              <a:t>on Windows =&gt;  download </a:t>
            </a:r>
            <a:r>
              <a:rPr lang="fr-FR" sz="3200" dirty="0" err="1"/>
              <a:t>adoptium</a:t>
            </a:r>
            <a:r>
              <a:rPr lang="fr-FR" sz="3200" dirty="0"/>
              <a:t> </a:t>
            </a:r>
            <a:r>
              <a:rPr lang="fr-FR" sz="3200" dirty="0" err="1"/>
              <a:t>temurin</a:t>
            </a:r>
            <a:r>
              <a:rPr lang="fr-FR" sz="3200" dirty="0"/>
              <a:t>  .</a:t>
            </a:r>
            <a:r>
              <a:rPr lang="fr-FR" sz="3200" dirty="0" err="1"/>
              <a:t>msi</a:t>
            </a:r>
            <a:r>
              <a:rPr lang="fr-FR" sz="3200" dirty="0"/>
              <a:t>  installer</a:t>
            </a:r>
          </a:p>
          <a:p>
            <a:r>
              <a:rPr lang="fr-FR" sz="3200" dirty="0"/>
              <a:t>                               + </a:t>
            </a:r>
            <a:r>
              <a:rPr lang="fr-FR" sz="3200" dirty="0" err="1"/>
              <a:t>execute</a:t>
            </a:r>
            <a:r>
              <a:rPr lang="fr-FR" sz="3200" dirty="0"/>
              <a:t>  (</a:t>
            </a:r>
            <a:r>
              <a:rPr lang="fr-FR" sz="3200" dirty="0" err="1"/>
              <a:t>see</a:t>
            </a:r>
            <a:r>
              <a:rPr lang="fr-FR" sz="3200" dirty="0"/>
              <a:t> </a:t>
            </a:r>
            <a:r>
              <a:rPr lang="fr-FR" sz="3200" dirty="0" err="1"/>
              <a:t>next</a:t>
            </a:r>
            <a:r>
              <a:rPr lang="fr-FR" sz="3200" dirty="0"/>
              <a:t> slides)</a:t>
            </a:r>
          </a:p>
          <a:p>
            <a:r>
              <a:rPr lang="fr-FR" sz="3200" dirty="0"/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954240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5DC8-503B-9655-56E1-0921A640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01" y="0"/>
            <a:ext cx="10515600" cy="1790679"/>
          </a:xfrm>
        </p:spPr>
        <p:txBody>
          <a:bodyPr/>
          <a:lstStyle/>
          <a:p>
            <a:r>
              <a:rPr lang="fr-FR" dirty="0" err="1"/>
              <a:t>Retry</a:t>
            </a:r>
            <a:r>
              <a:rPr lang="fr-FR" dirty="0"/>
              <a:t> ... </a:t>
            </a:r>
            <a:br>
              <a:rPr lang="fr-FR" dirty="0"/>
            </a:br>
            <a:r>
              <a:rPr lang="fr-FR" dirty="0" err="1"/>
              <a:t>Resfresh</a:t>
            </a:r>
            <a:r>
              <a:rPr lang="fr-FR" dirty="0"/>
              <a:t> (F5) Web page</a:t>
            </a:r>
            <a:br>
              <a:rPr lang="fr-FR" dirty="0"/>
            </a:br>
            <a:r>
              <a:rPr lang="fr-FR" dirty="0"/>
              <a:t>login user / (new)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9F0F-AA2F-9783-019A-F076D3F8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7" y="3286647"/>
            <a:ext cx="8020745" cy="19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72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C3A0-5F59-B48D-EEFF-46983168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500975"/>
          </a:xfrm>
        </p:spPr>
        <p:txBody>
          <a:bodyPr/>
          <a:lstStyle/>
          <a:p>
            <a:r>
              <a:rPr lang="fr-FR" dirty="0"/>
              <a:t>Edit file src/main/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to force user - </a:t>
            </a:r>
            <a:r>
              <a:rPr lang="fr-FR" dirty="0" err="1"/>
              <a:t>password</a:t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8937E-0BDA-3A8C-C6FB-263CA719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2343252"/>
            <a:ext cx="11450042" cy="3467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88CDD7-76FE-07EE-D2A0-F431ADE5A783}"/>
              </a:ext>
            </a:extLst>
          </p:cNvPr>
          <p:cNvSpPr/>
          <p:nvPr/>
        </p:nvSpPr>
        <p:spPr>
          <a:xfrm>
            <a:off x="1628963" y="5421302"/>
            <a:ext cx="1853023" cy="301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515DB1-E1AF-EA42-B2E9-6E0F7D0AE58B}"/>
              </a:ext>
            </a:extLst>
          </p:cNvPr>
          <p:cNvSpPr/>
          <p:nvPr/>
        </p:nvSpPr>
        <p:spPr>
          <a:xfrm>
            <a:off x="5554020" y="3509236"/>
            <a:ext cx="2027628" cy="34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214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1C964-F03E-F0BA-5B48-71F92EB6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24DC-58FB-667E-F9D4-BFC6BEC1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8066"/>
          </a:xfrm>
        </p:spPr>
        <p:txBody>
          <a:bodyPr/>
          <a:lstStyle/>
          <a:p>
            <a:r>
              <a:rPr lang="fr-FR" dirty="0"/>
              <a:t>Edit file,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9CFA6-551B-2DAF-8B4E-4968A2E0DA2B}"/>
              </a:ext>
            </a:extLst>
          </p:cNvPr>
          <p:cNvSpPr txBox="1"/>
          <p:nvPr/>
        </p:nvSpPr>
        <p:spPr>
          <a:xfrm>
            <a:off x="1769756" y="1475357"/>
            <a:ext cx="92272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spring.security.user.name=user</a:t>
            </a:r>
          </a:p>
          <a:p>
            <a:r>
              <a:rPr lang="fr-FR" sz="2400" dirty="0" err="1"/>
              <a:t>spring.security.user.password</a:t>
            </a:r>
            <a:r>
              <a:rPr lang="fr-FR" sz="2400" dirty="0"/>
              <a:t>=password123    # not for production...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F95B3-3EDD-E20D-40AF-54A938EB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31" y="2817947"/>
            <a:ext cx="10230737" cy="3467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9A9E08-EC63-EA6B-52D7-B6C0EABC4274}"/>
              </a:ext>
            </a:extLst>
          </p:cNvPr>
          <p:cNvSpPr/>
          <p:nvPr/>
        </p:nvSpPr>
        <p:spPr>
          <a:xfrm>
            <a:off x="6249408" y="3992173"/>
            <a:ext cx="3669713" cy="537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351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5373-2F78-1570-6A33-9360BBE44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CFA3C-EB29-52DE-844F-AE6C8872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2516"/>
          </a:xfrm>
        </p:spPr>
        <p:txBody>
          <a:bodyPr/>
          <a:lstStyle/>
          <a:p>
            <a:r>
              <a:rPr lang="fr-FR" dirty="0" err="1"/>
              <a:t>Relaunch</a:t>
            </a:r>
            <a:r>
              <a:rPr lang="fr-FR" dirty="0"/>
              <a:t> + </a:t>
            </a:r>
            <a:r>
              <a:rPr lang="fr-FR" dirty="0" err="1"/>
              <a:t>Refresh</a:t>
            </a:r>
            <a:r>
              <a:rPr lang="fr-FR" dirty="0"/>
              <a:t> web page</a:t>
            </a:r>
            <a:br>
              <a:rPr lang="fr-FR" dirty="0"/>
            </a:br>
            <a:r>
              <a:rPr lang="fr-FR" dirty="0"/>
              <a:t>Notice ... no more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A1118-3CFC-B97F-3DA7-DA3B60C4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54" y="1641076"/>
            <a:ext cx="10579004" cy="45763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7173F2-C97E-F598-5250-48857C3EA231}"/>
              </a:ext>
            </a:extLst>
          </p:cNvPr>
          <p:cNvSpPr/>
          <p:nvPr/>
        </p:nvSpPr>
        <p:spPr>
          <a:xfrm>
            <a:off x="8932054" y="5415246"/>
            <a:ext cx="2628142" cy="222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7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24A63-B8B4-03BD-1670-9F4A96B03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6A57-BDD5-1473-BE55-28831D30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TD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B7663-6AA0-506C-0266-4CFF2764A625}"/>
              </a:ext>
            </a:extLst>
          </p:cNvPr>
          <p:cNvSpPr txBox="1"/>
          <p:nvPr/>
        </p:nvSpPr>
        <p:spPr>
          <a:xfrm>
            <a:off x="681480" y="1265112"/>
            <a:ext cx="1104687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TD Goals =  </a:t>
            </a:r>
            <a:r>
              <a:rPr lang="fr-FR" sz="3200" dirty="0" err="1"/>
              <a:t>debug</a:t>
            </a:r>
            <a:r>
              <a:rPr lang="fr-FR" sz="3200" dirty="0"/>
              <a:t> </a:t>
            </a:r>
            <a:r>
              <a:rPr lang="fr-FR" sz="3200" dirty="0" err="1"/>
              <a:t>yourself</a:t>
            </a:r>
            <a:r>
              <a:rPr lang="fr-FR" sz="3200" dirty="0"/>
              <a:t> the basic Http </a:t>
            </a:r>
            <a:r>
              <a:rPr lang="fr-FR" sz="3200" dirty="0" err="1"/>
              <a:t>authentication</a:t>
            </a:r>
            <a:r>
              <a:rPr lang="fr-FR" sz="3200" dirty="0"/>
              <a:t> </a:t>
            </a:r>
            <a:r>
              <a:rPr lang="fr-FR" sz="3200" dirty="0" err="1"/>
              <a:t>scheme</a:t>
            </a:r>
            <a:r>
              <a:rPr lang="fr-FR" sz="3200" dirty="0"/>
              <a:t> </a:t>
            </a:r>
          </a:p>
          <a:p>
            <a:r>
              <a:rPr lang="fr-FR" sz="3200" dirty="0"/>
              <a:t>= </a:t>
            </a:r>
          </a:p>
          <a:p>
            <a:endParaRPr lang="fr-FR" sz="3200" dirty="0"/>
          </a:p>
          <a:p>
            <a:r>
              <a:rPr lang="fr-FR" sz="3200" dirty="0"/>
              <a:t>1/ </a:t>
            </a:r>
            <a:r>
              <a:rPr lang="fr-FR" sz="3200" dirty="0" err="1"/>
              <a:t>install</a:t>
            </a:r>
            <a:r>
              <a:rPr lang="fr-FR" sz="3200" dirty="0"/>
              <a:t> "Java JDK"</a:t>
            </a:r>
          </a:p>
          <a:p>
            <a:r>
              <a:rPr lang="fr-FR" sz="3200" dirty="0"/>
              <a:t>2/ </a:t>
            </a:r>
            <a:r>
              <a:rPr lang="fr-FR" sz="3200" dirty="0" err="1"/>
              <a:t>install</a:t>
            </a:r>
            <a:r>
              <a:rPr lang="fr-FR" sz="3200" dirty="0"/>
              <a:t> IDE : "</a:t>
            </a:r>
            <a:r>
              <a:rPr lang="fr-FR" sz="3200" dirty="0" err="1"/>
              <a:t>IntelliJ</a:t>
            </a:r>
            <a:r>
              <a:rPr lang="fr-FR" sz="3200" dirty="0"/>
              <a:t> IDEA"</a:t>
            </a:r>
          </a:p>
          <a:p>
            <a:r>
              <a:rPr lang="fr-FR" sz="3200" dirty="0"/>
              <a:t>3/ setup </a:t>
            </a:r>
            <a:r>
              <a:rPr lang="fr-FR" sz="3200" dirty="0" err="1"/>
              <a:t>your</a:t>
            </a:r>
            <a:r>
              <a:rPr lang="fr-FR" sz="3200" dirty="0"/>
              <a:t> app,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spring</a:t>
            </a:r>
            <a:r>
              <a:rPr lang="fr-FR" sz="3200" dirty="0"/>
              <a:t> "</a:t>
            </a:r>
            <a:r>
              <a:rPr lang="fr-FR" sz="3200" dirty="0" err="1"/>
              <a:t>initializr</a:t>
            </a:r>
            <a:r>
              <a:rPr lang="fr-FR" sz="3200" dirty="0"/>
              <a:t>" </a:t>
            </a:r>
            <a:r>
              <a:rPr lang="fr-FR" sz="3200" dirty="0" err="1"/>
              <a:t>click+download</a:t>
            </a:r>
            <a:endParaRPr lang="fr-FR" sz="3200" dirty="0"/>
          </a:p>
          <a:p>
            <a:r>
              <a:rPr lang="fr-FR" sz="3200" dirty="0"/>
              <a:t>4/ run </a:t>
            </a:r>
            <a:r>
              <a:rPr lang="fr-FR" sz="3200" dirty="0" err="1"/>
              <a:t>your</a:t>
            </a:r>
            <a:r>
              <a:rPr lang="fr-FR" sz="3200" dirty="0"/>
              <a:t> app </a:t>
            </a:r>
          </a:p>
          <a:p>
            <a:r>
              <a:rPr lang="fr-FR" sz="3200" dirty="0"/>
              <a:t>5/ open http://localhost:8080</a:t>
            </a:r>
            <a:br>
              <a:rPr lang="fr-FR" sz="3200" dirty="0"/>
            </a:br>
            <a:r>
              <a:rPr lang="fr-FR" sz="3200" dirty="0"/>
              <a:t>  check app </a:t>
            </a:r>
            <a:r>
              <a:rPr lang="fr-FR" sz="3200" dirty="0" err="1"/>
              <a:t>is</a:t>
            </a:r>
            <a:r>
              <a:rPr lang="fr-FR" sz="3200" dirty="0"/>
              <a:t> a </a:t>
            </a:r>
            <a:r>
              <a:rPr lang="fr-FR" sz="3200" dirty="0" err="1"/>
              <a:t>secured</a:t>
            </a:r>
            <a:r>
              <a:rPr lang="fr-FR" sz="3200" dirty="0"/>
              <a:t> http </a:t>
            </a:r>
            <a:r>
              <a:rPr lang="fr-FR" sz="3200" dirty="0" err="1"/>
              <a:t>webapp</a:t>
            </a:r>
            <a:r>
              <a:rPr lang="fr-FR" sz="3200" dirty="0"/>
              <a:t>, </a:t>
            </a:r>
            <a:r>
              <a:rPr lang="fr-FR" sz="3200" dirty="0" err="1"/>
              <a:t>with</a:t>
            </a:r>
            <a:r>
              <a:rPr lang="fr-FR" sz="3200" dirty="0"/>
              <a:t> login/</a:t>
            </a:r>
            <a:r>
              <a:rPr lang="fr-FR" sz="3200" dirty="0" err="1"/>
              <a:t>password</a:t>
            </a:r>
            <a:r>
              <a:rPr lang="fr-FR" sz="3200" dirty="0"/>
              <a:t> </a:t>
            </a:r>
            <a:r>
              <a:rPr lang="fr-FR" sz="3200" dirty="0" err="1"/>
              <a:t>dialog</a:t>
            </a:r>
            <a:endParaRPr lang="fr-FR" sz="3200" dirty="0"/>
          </a:p>
          <a:p>
            <a:r>
              <a:rPr lang="fr-FR" sz="3200" dirty="0"/>
              <a:t>6/ </a:t>
            </a:r>
            <a:r>
              <a:rPr lang="fr-FR" sz="3200" dirty="0" err="1"/>
              <a:t>inspect</a:t>
            </a:r>
            <a:r>
              <a:rPr lang="fr-FR" sz="3200" dirty="0"/>
              <a:t> network </a:t>
            </a:r>
            <a:r>
              <a:rPr lang="fr-FR" sz="3200" dirty="0" err="1"/>
              <a:t>requests</a:t>
            </a:r>
            <a:endParaRPr lang="fr-FR" sz="3200" dirty="0"/>
          </a:p>
          <a:p>
            <a:r>
              <a:rPr lang="fr-FR" sz="3200" dirty="0"/>
              <a:t>7/ test Http </a:t>
            </a:r>
            <a:r>
              <a:rPr lang="fr-FR" sz="3200" dirty="0" err="1"/>
              <a:t>requests</a:t>
            </a:r>
            <a:endParaRPr lang="fr-FR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20293E-0B17-B2E5-57CB-648E38BB2BC8}"/>
              </a:ext>
            </a:extLst>
          </p:cNvPr>
          <p:cNvSpPr/>
          <p:nvPr/>
        </p:nvSpPr>
        <p:spPr>
          <a:xfrm>
            <a:off x="463649" y="5706585"/>
            <a:ext cx="5107529" cy="575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267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3DCF-B60F-36E1-DAA0-D8852CEF8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5048-EC1D-A707-413B-458B15E7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21668" cy="2349584"/>
          </a:xfrm>
        </p:spPr>
        <p:txBody>
          <a:bodyPr/>
          <a:lstStyle/>
          <a:p>
            <a:r>
              <a:rPr lang="fr-FR" dirty="0"/>
              <a:t>Open Chrome "</a:t>
            </a:r>
            <a:r>
              <a:rPr lang="fr-FR" dirty="0" err="1"/>
              <a:t>DevTools</a:t>
            </a:r>
            <a:r>
              <a:rPr lang="fr-FR" dirty="0"/>
              <a:t>"  </a:t>
            </a:r>
            <a:br>
              <a:rPr lang="fr-FR" dirty="0"/>
            </a:br>
            <a:r>
              <a:rPr lang="fr-FR" dirty="0"/>
              <a:t>     Menu &gt; More </a:t>
            </a:r>
            <a:r>
              <a:rPr lang="fr-FR" dirty="0" err="1"/>
              <a:t>tools</a:t>
            </a:r>
            <a:r>
              <a:rPr lang="fr-FR" dirty="0"/>
              <a:t> &gt; </a:t>
            </a: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tools</a:t>
            </a:r>
            <a:br>
              <a:rPr lang="fr-FR" dirty="0"/>
            </a:br>
            <a:r>
              <a:rPr lang="fr-FR" dirty="0"/>
              <a:t>or F12</a:t>
            </a:r>
            <a:br>
              <a:rPr lang="fr-FR" dirty="0"/>
            </a:br>
            <a:r>
              <a:rPr lang="fr-FR" dirty="0"/>
              <a:t>or </a:t>
            </a:r>
            <a:r>
              <a:rPr lang="fr-FR" dirty="0" err="1"/>
              <a:t>Ctrl+Shift+I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87383-0AB2-5242-34DD-B5D618C2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541" y="1417016"/>
            <a:ext cx="4525516" cy="54409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0C7943-708E-FA24-4D56-38234BCB4ACB}"/>
              </a:ext>
            </a:extLst>
          </p:cNvPr>
          <p:cNvSpPr/>
          <p:nvPr/>
        </p:nvSpPr>
        <p:spPr>
          <a:xfrm>
            <a:off x="4372164" y="6461356"/>
            <a:ext cx="2171338" cy="347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96352-163D-1EC0-05D5-7FB36B1BF34F}"/>
              </a:ext>
            </a:extLst>
          </p:cNvPr>
          <p:cNvSpPr/>
          <p:nvPr/>
        </p:nvSpPr>
        <p:spPr>
          <a:xfrm>
            <a:off x="6543502" y="6236207"/>
            <a:ext cx="2454932" cy="347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36B69-A90D-A95B-4BC6-89315B7460BE}"/>
              </a:ext>
            </a:extLst>
          </p:cNvPr>
          <p:cNvSpPr/>
          <p:nvPr/>
        </p:nvSpPr>
        <p:spPr>
          <a:xfrm>
            <a:off x="8580825" y="1708697"/>
            <a:ext cx="367231" cy="347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11E613-B54D-C27A-D963-95231481AC49}"/>
              </a:ext>
            </a:extLst>
          </p:cNvPr>
          <p:cNvCxnSpPr>
            <a:cxnSpLocks/>
          </p:cNvCxnSpPr>
          <p:nvPr/>
        </p:nvCxnSpPr>
        <p:spPr>
          <a:xfrm flipH="1">
            <a:off x="7521091" y="2101303"/>
            <a:ext cx="1235349" cy="40875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C8A69C-3414-85A1-99BB-4DD5B3D0B89E}"/>
              </a:ext>
            </a:extLst>
          </p:cNvPr>
          <p:cNvCxnSpPr>
            <a:cxnSpLocks/>
          </p:cNvCxnSpPr>
          <p:nvPr/>
        </p:nvCxnSpPr>
        <p:spPr>
          <a:xfrm flipH="1">
            <a:off x="5648499" y="6346299"/>
            <a:ext cx="831024" cy="4844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35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4C7DD-E566-B9BB-3344-15EA11C08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A563E-D10E-C11D-7565-69C8E9CED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8066"/>
          </a:xfrm>
        </p:spPr>
        <p:txBody>
          <a:bodyPr/>
          <a:lstStyle/>
          <a:p>
            <a:r>
              <a:rPr lang="fr-FR" dirty="0" err="1"/>
              <a:t>DevTool</a:t>
            </a:r>
            <a:r>
              <a:rPr lang="fr-FR" dirty="0"/>
              <a:t> &gt;  tab "Network"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2F638-DE31-2F3A-9C29-FE85F374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47" y="1168737"/>
            <a:ext cx="10789305" cy="52935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38D6BD-1332-1C9C-8A62-5789F56F1203}"/>
              </a:ext>
            </a:extLst>
          </p:cNvPr>
          <p:cNvSpPr/>
          <p:nvPr/>
        </p:nvSpPr>
        <p:spPr>
          <a:xfrm>
            <a:off x="3138451" y="1368572"/>
            <a:ext cx="791653" cy="376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198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48322-4A6A-8126-A4B0-EB7CA0A0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91CB-94AE-48AB-93DD-7BD6D5B1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1125"/>
          </a:xfrm>
        </p:spPr>
        <p:txBody>
          <a:bodyPr/>
          <a:lstStyle/>
          <a:p>
            <a:r>
              <a:rPr lang="fr-FR" dirty="0" err="1"/>
              <a:t>Reload</a:t>
            </a:r>
            <a:r>
              <a:rPr lang="fr-FR" dirty="0"/>
              <a:t> Html page (F5 or </a:t>
            </a:r>
            <a:r>
              <a:rPr lang="fr-FR" dirty="0" err="1"/>
              <a:t>Ctrl+R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2 </a:t>
            </a:r>
            <a:r>
              <a:rPr lang="fr-FR" dirty="0" err="1"/>
              <a:t>requests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01203-9ECD-4EB3-6CB6-C240A1875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5462"/>
            <a:ext cx="10782327" cy="52781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6D2212-D63D-2195-5D96-171ABBEE9C66}"/>
              </a:ext>
            </a:extLst>
          </p:cNvPr>
          <p:cNvSpPr/>
          <p:nvPr/>
        </p:nvSpPr>
        <p:spPr>
          <a:xfrm>
            <a:off x="738787" y="2943035"/>
            <a:ext cx="10881740" cy="799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2AB1-ECF9-7A02-B871-472964EC0060}"/>
              </a:ext>
            </a:extLst>
          </p:cNvPr>
          <p:cNvSpPr/>
          <p:nvPr/>
        </p:nvSpPr>
        <p:spPr>
          <a:xfrm>
            <a:off x="738787" y="5710458"/>
            <a:ext cx="829621" cy="296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4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EB57C-8916-74A7-BDF2-BEE5EC850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61C1D-A8D9-2B45-310F-03B082C4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8066"/>
          </a:xfrm>
        </p:spPr>
        <p:txBody>
          <a:bodyPr/>
          <a:lstStyle/>
          <a:p>
            <a:r>
              <a:rPr lang="fr-FR" dirty="0" err="1"/>
              <a:t>Detail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1 "login"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1B524-A043-97A6-5735-D7D483202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36" y="999794"/>
            <a:ext cx="11360128" cy="55645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B20F0B-8C11-0BE0-ED23-8E021EF45BBC}"/>
              </a:ext>
            </a:extLst>
          </p:cNvPr>
          <p:cNvSpPr/>
          <p:nvPr/>
        </p:nvSpPr>
        <p:spPr>
          <a:xfrm>
            <a:off x="313336" y="2785588"/>
            <a:ext cx="769064" cy="314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71D379-AACB-7CEE-7199-0AA156D000F1}"/>
              </a:ext>
            </a:extLst>
          </p:cNvPr>
          <p:cNvCxnSpPr>
            <a:cxnSpLocks/>
          </p:cNvCxnSpPr>
          <p:nvPr/>
        </p:nvCxnSpPr>
        <p:spPr>
          <a:xfrm>
            <a:off x="1185000" y="2943034"/>
            <a:ext cx="2242486" cy="38756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00B173-AD0F-E087-A108-7C191F426B51}"/>
              </a:ext>
            </a:extLst>
          </p:cNvPr>
          <p:cNvSpPr/>
          <p:nvPr/>
        </p:nvSpPr>
        <p:spPr>
          <a:xfrm>
            <a:off x="3475931" y="2573642"/>
            <a:ext cx="8344657" cy="3284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217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2148F-D291-F726-9A32-206661313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CD37-1973-E96F-5723-8B4F3B29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49" y="1"/>
            <a:ext cx="11760032" cy="835676"/>
          </a:xfrm>
        </p:spPr>
        <p:txBody>
          <a:bodyPr/>
          <a:lstStyle/>
          <a:p>
            <a:r>
              <a:rPr lang="fr-FR" dirty="0"/>
              <a:t>login user / </a:t>
            </a:r>
            <a:r>
              <a:rPr lang="fr-FR" dirty="0" err="1"/>
              <a:t>password</a:t>
            </a:r>
            <a:r>
              <a:rPr lang="fr-FR" dirty="0"/>
              <a:t> =&gt; </a:t>
            </a:r>
            <a:r>
              <a:rPr lang="fr-FR" dirty="0" err="1"/>
              <a:t>see</a:t>
            </a:r>
            <a:r>
              <a:rPr lang="fr-FR" dirty="0"/>
              <a:t> Http </a:t>
            </a:r>
            <a:r>
              <a:rPr lang="fr-FR" dirty="0" err="1"/>
              <a:t>request</a:t>
            </a:r>
            <a:r>
              <a:rPr lang="fr-FR" dirty="0"/>
              <a:t> 3 "login"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82DB7-17B2-DFA6-1165-354D537F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229"/>
            <a:ext cx="2953162" cy="1971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043476-AA40-FE51-730A-59DE38A1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50" y="1744021"/>
            <a:ext cx="9878004" cy="48279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526770-FDF5-51FA-8D3C-FA0CBCA15AF7}"/>
              </a:ext>
            </a:extLst>
          </p:cNvPr>
          <p:cNvSpPr/>
          <p:nvPr/>
        </p:nvSpPr>
        <p:spPr>
          <a:xfrm>
            <a:off x="2111857" y="3664076"/>
            <a:ext cx="769064" cy="314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48FE9B-A0B7-3251-217F-2B611BD9CD33}"/>
              </a:ext>
            </a:extLst>
          </p:cNvPr>
          <p:cNvCxnSpPr>
            <a:cxnSpLocks/>
          </p:cNvCxnSpPr>
          <p:nvPr/>
        </p:nvCxnSpPr>
        <p:spPr>
          <a:xfrm>
            <a:off x="2983521" y="3821522"/>
            <a:ext cx="1945761" cy="12330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6DAEE4-4C5D-0042-F49D-0ADCC81BDB59}"/>
              </a:ext>
            </a:extLst>
          </p:cNvPr>
          <p:cNvCxnSpPr>
            <a:cxnSpLocks/>
          </p:cNvCxnSpPr>
          <p:nvPr/>
        </p:nvCxnSpPr>
        <p:spPr>
          <a:xfrm>
            <a:off x="1465462" y="2721122"/>
            <a:ext cx="646395" cy="80325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74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4947B-BC3C-E9D1-D37A-557BE8B44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FA73-A9AB-5839-2360-62BAC086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1 : Install Java JDK, download (~170 Mo)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78235-D6C4-A941-6996-6C8B19467BAE}"/>
              </a:ext>
            </a:extLst>
          </p:cNvPr>
          <p:cNvSpPr txBox="1"/>
          <p:nvPr/>
        </p:nvSpPr>
        <p:spPr>
          <a:xfrm>
            <a:off x="674703" y="2012624"/>
            <a:ext cx="1161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JDK </a:t>
            </a:r>
            <a:r>
              <a:rPr lang="fr-FR" sz="2400" dirty="0" err="1"/>
              <a:t>is</a:t>
            </a:r>
            <a:r>
              <a:rPr lang="fr-FR" sz="2400" dirty="0"/>
              <a:t> Open-Source, but </a:t>
            </a:r>
            <a:r>
              <a:rPr lang="fr-FR" sz="2400" dirty="0" err="1"/>
              <a:t>pre-built</a:t>
            </a:r>
            <a:r>
              <a:rPr lang="fr-FR" sz="2400" dirty="0"/>
              <a:t> </a:t>
            </a:r>
            <a:r>
              <a:rPr lang="fr-FR" sz="2400" dirty="0" err="1"/>
              <a:t>binaries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licenced</a:t>
            </a:r>
            <a:r>
              <a:rPr lang="fr-FR" sz="2400" dirty="0"/>
              <a:t> if </a:t>
            </a:r>
            <a:r>
              <a:rPr lang="fr-FR" sz="2400" dirty="0" err="1"/>
              <a:t>downloading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oracle.com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A5C7C-0ACE-2C20-5A85-ED8859699FD2}"/>
              </a:ext>
            </a:extLst>
          </p:cNvPr>
          <p:cNvSpPr txBox="1"/>
          <p:nvPr/>
        </p:nvSpPr>
        <p:spPr>
          <a:xfrm>
            <a:off x="674703" y="2769542"/>
            <a:ext cx="780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Download </a:t>
            </a:r>
            <a:r>
              <a:rPr lang="fr-FR" sz="2400" dirty="0" err="1"/>
              <a:t>from</a:t>
            </a:r>
            <a:r>
              <a:rPr lang="fr-FR" sz="2400" dirty="0"/>
              <a:t> « </a:t>
            </a:r>
            <a:r>
              <a:rPr lang="fr-FR" sz="2400" dirty="0" err="1"/>
              <a:t>adoptium</a:t>
            </a:r>
            <a:r>
              <a:rPr lang="fr-FR" sz="2400" dirty="0"/>
              <a:t> »  (</a:t>
            </a:r>
            <a:r>
              <a:rPr lang="fr-FR" sz="2400" dirty="0" err="1"/>
              <a:t>previously</a:t>
            </a:r>
            <a:r>
              <a:rPr lang="fr-FR" sz="2400" dirty="0"/>
              <a:t> « </a:t>
            </a:r>
            <a:r>
              <a:rPr lang="fr-FR" sz="2400" dirty="0" err="1"/>
              <a:t>adoptOpenJdk</a:t>
            </a:r>
            <a:r>
              <a:rPr lang="fr-FR" sz="2400" dirty="0"/>
              <a:t> »)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80EF3-7827-1DE0-03FF-7043CE84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72" y="3499981"/>
            <a:ext cx="6011759" cy="260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40138-8BFB-8DDF-62E3-779AABB18A4A}"/>
              </a:ext>
            </a:extLst>
          </p:cNvPr>
          <p:cNvSpPr txBox="1"/>
          <p:nvPr/>
        </p:nvSpPr>
        <p:spPr>
          <a:xfrm>
            <a:off x="941970" y="4373742"/>
            <a:ext cx="399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hlinkClick r:id="rId3"/>
              </a:rPr>
              <a:t>https://adoptium.net/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7626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2EE84-7420-8ED9-8A0B-1F5798D4E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0191-B0C0-5139-89EF-B4C0794F9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29292"/>
          </a:xfrm>
        </p:spPr>
        <p:txBody>
          <a:bodyPr/>
          <a:lstStyle/>
          <a:p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Payload</a:t>
            </a:r>
            <a:r>
              <a:rPr lang="fr-FR" dirty="0"/>
              <a:t> user / </a:t>
            </a:r>
            <a:r>
              <a:rPr lang="fr-FR" dirty="0" err="1"/>
              <a:t>password</a:t>
            </a:r>
            <a:r>
              <a:rPr lang="fr-FR" dirty="0"/>
              <a:t> in </a:t>
            </a:r>
            <a:r>
              <a:rPr lang="fr-FR" dirty="0" err="1"/>
              <a:t>clear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passed</a:t>
            </a:r>
            <a:r>
              <a:rPr lang="fr-FR" dirty="0"/>
              <a:t> to Http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A662E-E550-2742-9AF6-840186FF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2695511"/>
            <a:ext cx="10905165" cy="14669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E2F1BA-DFD3-F10B-B55A-D562C66D72F9}"/>
              </a:ext>
            </a:extLst>
          </p:cNvPr>
          <p:cNvSpPr/>
          <p:nvPr/>
        </p:nvSpPr>
        <p:spPr>
          <a:xfrm>
            <a:off x="4970114" y="2695511"/>
            <a:ext cx="769064" cy="398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1D2C39-0FB6-6DA6-2BB1-7654FE55B404}"/>
              </a:ext>
            </a:extLst>
          </p:cNvPr>
          <p:cNvCxnSpPr>
            <a:cxnSpLocks/>
          </p:cNvCxnSpPr>
          <p:nvPr/>
        </p:nvCxnSpPr>
        <p:spPr>
          <a:xfrm flipH="1">
            <a:off x="5280509" y="3167851"/>
            <a:ext cx="102945" cy="39891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0E36E4-0FE7-6D73-317A-46696C5BD7DE}"/>
              </a:ext>
            </a:extLst>
          </p:cNvPr>
          <p:cNvSpPr/>
          <p:nvPr/>
        </p:nvSpPr>
        <p:spPr>
          <a:xfrm>
            <a:off x="4850010" y="3334380"/>
            <a:ext cx="969449" cy="450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174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6CB0B-4618-674D-4A82-847076F5C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BD0-E3B9-ED67-1B78-11516F702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/>
              <a:t>TD </a:t>
            </a:r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4B23D-480A-311E-A7EC-80CBA451E6BD}"/>
              </a:ext>
            </a:extLst>
          </p:cNvPr>
          <p:cNvSpPr txBox="1"/>
          <p:nvPr/>
        </p:nvSpPr>
        <p:spPr>
          <a:xfrm>
            <a:off x="681480" y="1265112"/>
            <a:ext cx="1104687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TD Goals =  </a:t>
            </a:r>
            <a:r>
              <a:rPr lang="fr-FR" sz="3200" dirty="0" err="1"/>
              <a:t>debug</a:t>
            </a:r>
            <a:r>
              <a:rPr lang="fr-FR" sz="3200" dirty="0"/>
              <a:t> </a:t>
            </a:r>
            <a:r>
              <a:rPr lang="fr-FR" sz="3200" dirty="0" err="1"/>
              <a:t>yourself</a:t>
            </a:r>
            <a:r>
              <a:rPr lang="fr-FR" sz="3200" dirty="0"/>
              <a:t> the basic Http </a:t>
            </a:r>
            <a:r>
              <a:rPr lang="fr-FR" sz="3200" dirty="0" err="1"/>
              <a:t>authentication</a:t>
            </a:r>
            <a:r>
              <a:rPr lang="fr-FR" sz="3200" dirty="0"/>
              <a:t> </a:t>
            </a:r>
            <a:r>
              <a:rPr lang="fr-FR" sz="3200" dirty="0" err="1"/>
              <a:t>scheme</a:t>
            </a:r>
            <a:r>
              <a:rPr lang="fr-FR" sz="3200" dirty="0"/>
              <a:t> </a:t>
            </a:r>
          </a:p>
          <a:p>
            <a:r>
              <a:rPr lang="fr-FR" sz="3200" dirty="0"/>
              <a:t>= </a:t>
            </a:r>
          </a:p>
          <a:p>
            <a:endParaRPr lang="fr-FR" sz="3200" dirty="0"/>
          </a:p>
          <a:p>
            <a:r>
              <a:rPr lang="fr-FR" sz="3200" dirty="0"/>
              <a:t>1/ </a:t>
            </a:r>
            <a:r>
              <a:rPr lang="fr-FR" sz="3200" dirty="0" err="1"/>
              <a:t>install</a:t>
            </a:r>
            <a:r>
              <a:rPr lang="fr-FR" sz="3200" dirty="0"/>
              <a:t> "Java JDK"</a:t>
            </a:r>
          </a:p>
          <a:p>
            <a:r>
              <a:rPr lang="fr-FR" sz="3200" dirty="0"/>
              <a:t>2/ </a:t>
            </a:r>
            <a:r>
              <a:rPr lang="fr-FR" sz="3200" dirty="0" err="1"/>
              <a:t>install</a:t>
            </a:r>
            <a:r>
              <a:rPr lang="fr-FR" sz="3200" dirty="0"/>
              <a:t> IDE : "</a:t>
            </a:r>
            <a:r>
              <a:rPr lang="fr-FR" sz="3200" dirty="0" err="1"/>
              <a:t>IntelliJ</a:t>
            </a:r>
            <a:r>
              <a:rPr lang="fr-FR" sz="3200" dirty="0"/>
              <a:t> IDEA"</a:t>
            </a:r>
          </a:p>
          <a:p>
            <a:r>
              <a:rPr lang="fr-FR" sz="3200" dirty="0"/>
              <a:t>3/ setup </a:t>
            </a:r>
            <a:r>
              <a:rPr lang="fr-FR" sz="3200" dirty="0" err="1"/>
              <a:t>your</a:t>
            </a:r>
            <a:r>
              <a:rPr lang="fr-FR" sz="3200" dirty="0"/>
              <a:t> app,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spring</a:t>
            </a:r>
            <a:r>
              <a:rPr lang="fr-FR" sz="3200" dirty="0"/>
              <a:t> "</a:t>
            </a:r>
            <a:r>
              <a:rPr lang="fr-FR" sz="3200" dirty="0" err="1"/>
              <a:t>initializr</a:t>
            </a:r>
            <a:r>
              <a:rPr lang="fr-FR" sz="3200" dirty="0"/>
              <a:t>" </a:t>
            </a:r>
            <a:r>
              <a:rPr lang="fr-FR" sz="3200" dirty="0" err="1"/>
              <a:t>click+download</a:t>
            </a:r>
            <a:endParaRPr lang="fr-FR" sz="3200" dirty="0"/>
          </a:p>
          <a:p>
            <a:r>
              <a:rPr lang="fr-FR" sz="3200" dirty="0"/>
              <a:t>4/ run </a:t>
            </a:r>
            <a:r>
              <a:rPr lang="fr-FR" sz="3200" dirty="0" err="1"/>
              <a:t>your</a:t>
            </a:r>
            <a:r>
              <a:rPr lang="fr-FR" sz="3200" dirty="0"/>
              <a:t> app </a:t>
            </a:r>
          </a:p>
          <a:p>
            <a:r>
              <a:rPr lang="fr-FR" sz="3200" dirty="0"/>
              <a:t>5/ open http://localhost:8080</a:t>
            </a:r>
            <a:br>
              <a:rPr lang="fr-FR" sz="3200" dirty="0"/>
            </a:br>
            <a:r>
              <a:rPr lang="fr-FR" sz="3200" dirty="0"/>
              <a:t>  check app </a:t>
            </a:r>
            <a:r>
              <a:rPr lang="fr-FR" sz="3200" dirty="0" err="1"/>
              <a:t>is</a:t>
            </a:r>
            <a:r>
              <a:rPr lang="fr-FR" sz="3200" dirty="0"/>
              <a:t> a </a:t>
            </a:r>
            <a:r>
              <a:rPr lang="fr-FR" sz="3200" dirty="0" err="1"/>
              <a:t>secured</a:t>
            </a:r>
            <a:r>
              <a:rPr lang="fr-FR" sz="3200" dirty="0"/>
              <a:t> http </a:t>
            </a:r>
            <a:r>
              <a:rPr lang="fr-FR" sz="3200" dirty="0" err="1"/>
              <a:t>webapp</a:t>
            </a:r>
            <a:r>
              <a:rPr lang="fr-FR" sz="3200" dirty="0"/>
              <a:t>, </a:t>
            </a:r>
            <a:r>
              <a:rPr lang="fr-FR" sz="3200" dirty="0" err="1"/>
              <a:t>with</a:t>
            </a:r>
            <a:r>
              <a:rPr lang="fr-FR" sz="3200" dirty="0"/>
              <a:t> login/</a:t>
            </a:r>
            <a:r>
              <a:rPr lang="fr-FR" sz="3200" dirty="0" err="1"/>
              <a:t>password</a:t>
            </a:r>
            <a:r>
              <a:rPr lang="fr-FR" sz="3200" dirty="0"/>
              <a:t> </a:t>
            </a:r>
            <a:r>
              <a:rPr lang="fr-FR" sz="3200" dirty="0" err="1"/>
              <a:t>dialog</a:t>
            </a:r>
            <a:endParaRPr lang="fr-FR" sz="3200" dirty="0"/>
          </a:p>
          <a:p>
            <a:r>
              <a:rPr lang="fr-FR" sz="3200" dirty="0"/>
              <a:t>6/ </a:t>
            </a:r>
            <a:r>
              <a:rPr lang="fr-FR" sz="3200" dirty="0" err="1"/>
              <a:t>inspect</a:t>
            </a:r>
            <a:r>
              <a:rPr lang="fr-FR" sz="3200" dirty="0"/>
              <a:t> network </a:t>
            </a:r>
            <a:r>
              <a:rPr lang="fr-FR" sz="3200" dirty="0" err="1"/>
              <a:t>requests</a:t>
            </a:r>
            <a:endParaRPr lang="fr-FR" sz="3200" dirty="0"/>
          </a:p>
          <a:p>
            <a:r>
              <a:rPr lang="fr-FR" sz="3200" dirty="0"/>
              <a:t>7/ test Http </a:t>
            </a:r>
            <a:r>
              <a:rPr lang="fr-FR" sz="3200" dirty="0" err="1"/>
              <a:t>requests</a:t>
            </a:r>
            <a:endParaRPr lang="fr-FR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139B48-79C0-C28B-359F-D868A7B7420E}"/>
              </a:ext>
            </a:extLst>
          </p:cNvPr>
          <p:cNvSpPr/>
          <p:nvPr/>
        </p:nvSpPr>
        <p:spPr>
          <a:xfrm>
            <a:off x="463650" y="6199027"/>
            <a:ext cx="4505388" cy="575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421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0E830C8-21E0-6316-EFB6-8659FC98C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70" y="1275347"/>
            <a:ext cx="4198984" cy="4210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46840-738A-1DB7-4F6B-7560CEDC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4678"/>
          </a:xfrm>
        </p:spPr>
        <p:txBody>
          <a:bodyPr/>
          <a:lstStyle/>
          <a:p>
            <a:r>
              <a:rPr lang="fr-FR" dirty="0"/>
              <a:t>Copy Http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DevTools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3E2BA-F0A6-E7D1-67F9-FB453739615E}"/>
              </a:ext>
            </a:extLst>
          </p:cNvPr>
          <p:cNvSpPr/>
          <p:nvPr/>
        </p:nvSpPr>
        <p:spPr>
          <a:xfrm>
            <a:off x="3849822" y="1517536"/>
            <a:ext cx="769064" cy="314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85C565-D7B0-1F8C-4171-802135F47608}"/>
              </a:ext>
            </a:extLst>
          </p:cNvPr>
          <p:cNvCxnSpPr>
            <a:cxnSpLocks/>
          </p:cNvCxnSpPr>
          <p:nvPr/>
        </p:nvCxnSpPr>
        <p:spPr>
          <a:xfrm>
            <a:off x="4322939" y="1801194"/>
            <a:ext cx="398547" cy="214327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1FDCE-FBC5-E50A-04F5-8FCF831D95A9}"/>
              </a:ext>
            </a:extLst>
          </p:cNvPr>
          <p:cNvSpPr/>
          <p:nvPr/>
        </p:nvSpPr>
        <p:spPr>
          <a:xfrm>
            <a:off x="4668889" y="4004061"/>
            <a:ext cx="848135" cy="370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E84508-0801-EFEE-4A5D-26992046E84B}"/>
              </a:ext>
            </a:extLst>
          </p:cNvPr>
          <p:cNvCxnSpPr>
            <a:cxnSpLocks/>
          </p:cNvCxnSpPr>
          <p:nvPr/>
        </p:nvCxnSpPr>
        <p:spPr>
          <a:xfrm flipV="1">
            <a:off x="5619624" y="3783223"/>
            <a:ext cx="771915" cy="322494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67647-F422-7A98-A865-B5D59BEACAE5}"/>
              </a:ext>
            </a:extLst>
          </p:cNvPr>
          <p:cNvSpPr/>
          <p:nvPr/>
        </p:nvSpPr>
        <p:spPr>
          <a:xfrm>
            <a:off x="6413576" y="3673393"/>
            <a:ext cx="1897978" cy="370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2784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89E3-131C-DF61-CCE7-F7435983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in Console, Paste &gt; "</a:t>
            </a:r>
            <a:r>
              <a:rPr lang="fr-FR" dirty="0" err="1"/>
              <a:t>fetch</a:t>
            </a:r>
            <a:r>
              <a:rPr lang="fr-FR" dirty="0"/>
              <a:t>(...)"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&lt;enter&gt; to </a:t>
            </a:r>
            <a:r>
              <a:rPr lang="fr-FR" dirty="0" err="1"/>
              <a:t>Execute</a:t>
            </a:r>
            <a:r>
              <a:rPr lang="fr-FR" dirty="0"/>
              <a:t> javascript 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39160-7193-3DFA-822F-8792F6B6A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6" y="1501592"/>
            <a:ext cx="5913632" cy="2655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D1476B-276F-4257-3105-02926B6521B2}"/>
              </a:ext>
            </a:extLst>
          </p:cNvPr>
          <p:cNvSpPr/>
          <p:nvPr/>
        </p:nvSpPr>
        <p:spPr>
          <a:xfrm>
            <a:off x="365083" y="1814262"/>
            <a:ext cx="769064" cy="314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1A043D-AE1F-1A79-C4CC-530D7C5AF602}"/>
              </a:ext>
            </a:extLst>
          </p:cNvPr>
          <p:cNvCxnSpPr>
            <a:cxnSpLocks/>
          </p:cNvCxnSpPr>
          <p:nvPr/>
        </p:nvCxnSpPr>
        <p:spPr>
          <a:xfrm>
            <a:off x="838200" y="2097920"/>
            <a:ext cx="1057212" cy="45929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0ADB577-45E2-7755-3EAA-20B14C53D0E2}"/>
              </a:ext>
            </a:extLst>
          </p:cNvPr>
          <p:cNvSpPr/>
          <p:nvPr/>
        </p:nvSpPr>
        <p:spPr>
          <a:xfrm>
            <a:off x="2238217" y="2371807"/>
            <a:ext cx="848135" cy="370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47CCF-BABC-F070-CA2F-75D66166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172" y="3004200"/>
            <a:ext cx="8077900" cy="34292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A9992A-A7B4-5F64-575A-646FFAF6C410}"/>
              </a:ext>
            </a:extLst>
          </p:cNvPr>
          <p:cNvSpPr/>
          <p:nvPr/>
        </p:nvSpPr>
        <p:spPr>
          <a:xfrm>
            <a:off x="4831036" y="3553664"/>
            <a:ext cx="6129653" cy="2828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438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0F79-E31C-8549-D88C-D7BAB7E2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69" y="32066"/>
            <a:ext cx="12010331" cy="864168"/>
          </a:xfrm>
        </p:spPr>
        <p:txBody>
          <a:bodyPr/>
          <a:lstStyle/>
          <a:p>
            <a:r>
              <a:rPr lang="fr-FR" dirty="0" err="1"/>
              <a:t>execute</a:t>
            </a:r>
            <a:r>
              <a:rPr lang="fr-FR" dirty="0"/>
              <a:t> -&gt; Promise -&gt; </a:t>
            </a:r>
            <a:r>
              <a:rPr lang="fr-FR" dirty="0" err="1"/>
              <a:t>Response</a:t>
            </a:r>
            <a:r>
              <a:rPr lang="fr-FR" dirty="0"/>
              <a:t> -&gt; </a:t>
            </a:r>
            <a:r>
              <a:rPr lang="fr-FR" dirty="0" err="1"/>
              <a:t>status,body</a:t>
            </a:r>
            <a:r>
              <a:rPr lang="fr-FR" dirty="0"/>
              <a:t>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52F92-36AC-E2DB-4266-2034D5C6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576" y="1030081"/>
            <a:ext cx="9431608" cy="56825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0B8D9C-811B-A5FC-196C-7935CF41EFD4}"/>
              </a:ext>
            </a:extLst>
          </p:cNvPr>
          <p:cNvSpPr/>
          <p:nvPr/>
        </p:nvSpPr>
        <p:spPr>
          <a:xfrm>
            <a:off x="3074355" y="4355301"/>
            <a:ext cx="1546090" cy="217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E58355-9DE6-4695-1F83-AF3A61E2A30D}"/>
              </a:ext>
            </a:extLst>
          </p:cNvPr>
          <p:cNvCxnSpPr>
            <a:cxnSpLocks/>
          </p:cNvCxnSpPr>
          <p:nvPr/>
        </p:nvCxnSpPr>
        <p:spPr>
          <a:xfrm>
            <a:off x="3155197" y="4570862"/>
            <a:ext cx="126954" cy="80653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A57D5C5-2C3F-7815-638F-D3FDC68E9503}"/>
              </a:ext>
            </a:extLst>
          </p:cNvPr>
          <p:cNvSpPr/>
          <p:nvPr/>
        </p:nvSpPr>
        <p:spPr>
          <a:xfrm>
            <a:off x="3354471" y="4772174"/>
            <a:ext cx="2174318" cy="1410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784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0162F-F583-38EA-9417-8D96D5C18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66CF-62DD-6655-0A9B-27D67429F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949912"/>
          </a:xfrm>
        </p:spPr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to replay Http </a:t>
            </a:r>
            <a:r>
              <a:rPr lang="fr-FR" dirty="0" err="1"/>
              <a:t>request</a:t>
            </a:r>
            <a:r>
              <a:rPr lang="fr-FR" dirty="0"/>
              <a:t> ...</a:t>
            </a:r>
            <a:br>
              <a:rPr lang="fr-FR" dirty="0"/>
            </a:br>
            <a:r>
              <a:rPr lang="fr-FR" dirty="0"/>
              <a:t>Export to "</a:t>
            </a:r>
            <a:r>
              <a:rPr lang="fr-FR" dirty="0" err="1"/>
              <a:t>Curl</a:t>
            </a:r>
            <a:r>
              <a:rPr lang="fr-FR" dirty="0"/>
              <a:t>"  </a:t>
            </a:r>
            <a:br>
              <a:rPr lang="fr-FR" dirty="0"/>
            </a:br>
            <a:r>
              <a:rPr lang="fr-FR" dirty="0"/>
              <a:t>(standard </a:t>
            </a:r>
            <a:r>
              <a:rPr lang="fr-FR" dirty="0" err="1"/>
              <a:t>unix</a:t>
            </a:r>
            <a:r>
              <a:rPr lang="fr-FR" dirty="0"/>
              <a:t> command line </a:t>
            </a:r>
            <a:r>
              <a:rPr lang="fr-FR" dirty="0" err="1"/>
              <a:t>tool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EDF40-A093-0829-D0DA-954685F8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3" y="1892216"/>
            <a:ext cx="4846740" cy="2419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AE1FFC-3B72-841C-CFEF-FE9015FB7FE9}"/>
              </a:ext>
            </a:extLst>
          </p:cNvPr>
          <p:cNvSpPr/>
          <p:nvPr/>
        </p:nvSpPr>
        <p:spPr>
          <a:xfrm>
            <a:off x="3316580" y="3132276"/>
            <a:ext cx="1546090" cy="217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47CDC2-23A9-7AE7-36E5-7BF559536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25" y="3469560"/>
            <a:ext cx="8152895" cy="3331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332E41-BD2C-1F7A-1879-A981F95F9119}"/>
              </a:ext>
            </a:extLst>
          </p:cNvPr>
          <p:cNvSpPr/>
          <p:nvPr/>
        </p:nvSpPr>
        <p:spPr>
          <a:xfrm>
            <a:off x="4305204" y="4053649"/>
            <a:ext cx="7832515" cy="2747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1FD875-0FE6-8DE8-FEB2-6B1127E14FD1}"/>
              </a:ext>
            </a:extLst>
          </p:cNvPr>
          <p:cNvCxnSpPr>
            <a:cxnSpLocks/>
          </p:cNvCxnSpPr>
          <p:nvPr/>
        </p:nvCxnSpPr>
        <p:spPr>
          <a:xfrm>
            <a:off x="4977728" y="3249562"/>
            <a:ext cx="1118272" cy="656319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60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BA91-7E32-1BAC-7EA6-C5F59C0AF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44" y="0"/>
            <a:ext cx="11305355" cy="1325563"/>
          </a:xfrm>
        </p:spPr>
        <p:txBody>
          <a:bodyPr/>
          <a:lstStyle/>
          <a:p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command  (</a:t>
            </a:r>
            <a:r>
              <a:rPr lang="fr-FR" dirty="0" err="1"/>
              <a:t>bash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 err="1"/>
              <a:t>simplify</a:t>
            </a:r>
            <a:r>
              <a:rPr lang="fr-FR" dirty="0"/>
              <a:t>, fix </a:t>
            </a:r>
            <a:r>
              <a:rPr lang="fr-FR" dirty="0" err="1"/>
              <a:t>newlines</a:t>
            </a:r>
            <a:r>
              <a:rPr lang="fr-FR" dirty="0"/>
              <a:t> "\" + </a:t>
            </a:r>
            <a:r>
              <a:rPr lang="fr-FR" dirty="0" err="1"/>
              <a:t>add</a:t>
            </a:r>
            <a:r>
              <a:rPr lang="fr-FR" dirty="0"/>
              <a:t> "-v" for </a:t>
            </a:r>
            <a:r>
              <a:rPr lang="fr-FR" dirty="0" err="1"/>
              <a:t>verbose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3E00D-AD07-07F8-41B9-D8B54FA3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13" y="1776738"/>
            <a:ext cx="10345033" cy="481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75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65C2-FF27-E245-71DF-593EA7FF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 err="1"/>
              <a:t>curl</a:t>
            </a:r>
            <a:r>
              <a:rPr lang="fr-FR" dirty="0"/>
              <a:t> -u  </a:t>
            </a:r>
            <a:r>
              <a:rPr lang="fr-FR" dirty="0" err="1"/>
              <a:t>user:password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encoded</a:t>
            </a:r>
            <a:r>
              <a:rPr lang="fr-FR" dirty="0"/>
              <a:t> in base64, in header </a:t>
            </a:r>
            <a:r>
              <a:rPr lang="fr-FR" dirty="0" err="1"/>
              <a:t>Authorization</a:t>
            </a:r>
            <a:r>
              <a:rPr lang="fr-FR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CC8F1-4F88-03D5-F52C-CF3916546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370" y="1246904"/>
            <a:ext cx="6279142" cy="549258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2774E9-352A-F4B6-ABC4-743451C9F216}"/>
              </a:ext>
            </a:extLst>
          </p:cNvPr>
          <p:cNvCxnSpPr>
            <a:cxnSpLocks/>
          </p:cNvCxnSpPr>
          <p:nvPr/>
        </p:nvCxnSpPr>
        <p:spPr>
          <a:xfrm flipH="1">
            <a:off x="4075438" y="1919634"/>
            <a:ext cx="599508" cy="1368573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68B9F5-9FE1-A1E2-2A95-FE29CAA8DF74}"/>
              </a:ext>
            </a:extLst>
          </p:cNvPr>
          <p:cNvSpPr/>
          <p:nvPr/>
        </p:nvSpPr>
        <p:spPr>
          <a:xfrm>
            <a:off x="3859511" y="1594145"/>
            <a:ext cx="1608722" cy="325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0B7AF6-7DB4-BCE4-111D-AFC566D02439}"/>
              </a:ext>
            </a:extLst>
          </p:cNvPr>
          <p:cNvSpPr/>
          <p:nvPr/>
        </p:nvSpPr>
        <p:spPr>
          <a:xfrm>
            <a:off x="3088370" y="3288207"/>
            <a:ext cx="3930104" cy="272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3320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73F3-E454-688D-54CC-479D0923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9"/>
            <a:ext cx="10515600" cy="1325563"/>
          </a:xfrm>
        </p:spPr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to </a:t>
            </a:r>
            <a:r>
              <a:rPr lang="fr-FR" dirty="0" err="1"/>
              <a:t>execute</a:t>
            </a:r>
            <a:r>
              <a:rPr lang="fr-FR" dirty="0"/>
              <a:t> Http </a:t>
            </a:r>
            <a:r>
              <a:rPr lang="fr-FR" dirty="0" err="1"/>
              <a:t>requests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IntelliJ</a:t>
            </a:r>
            <a:r>
              <a:rPr lang="fr-FR" dirty="0"/>
              <a:t>, </a:t>
            </a:r>
            <a:r>
              <a:rPr lang="fr-FR" dirty="0" err="1"/>
              <a:t>create</a:t>
            </a:r>
            <a:r>
              <a:rPr lang="fr-FR" dirty="0"/>
              <a:t> "</a:t>
            </a:r>
            <a:r>
              <a:rPr lang="fr-FR" dirty="0" err="1"/>
              <a:t>test.http</a:t>
            </a:r>
            <a:r>
              <a:rPr lang="fr-FR" dirty="0"/>
              <a:t>"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10DE5-9E11-6901-25D7-29FAAFD9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41" y="1873222"/>
            <a:ext cx="7296782" cy="4019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A4E809-C29C-640D-A8DE-9BF7E55E9E5D}"/>
              </a:ext>
            </a:extLst>
          </p:cNvPr>
          <p:cNvSpPr/>
          <p:nvPr/>
        </p:nvSpPr>
        <p:spPr>
          <a:xfrm>
            <a:off x="2238678" y="3144386"/>
            <a:ext cx="1031362" cy="325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788C28-5404-5EA1-844E-21072B83CAF8}"/>
              </a:ext>
            </a:extLst>
          </p:cNvPr>
          <p:cNvCxnSpPr>
            <a:cxnSpLocks/>
          </p:cNvCxnSpPr>
          <p:nvPr/>
        </p:nvCxnSpPr>
        <p:spPr>
          <a:xfrm>
            <a:off x="3403264" y="3288206"/>
            <a:ext cx="1271682" cy="203469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B29167-B548-1649-E2E8-0661C946E07F}"/>
              </a:ext>
            </a:extLst>
          </p:cNvPr>
          <p:cNvSpPr/>
          <p:nvPr/>
        </p:nvSpPr>
        <p:spPr>
          <a:xfrm>
            <a:off x="4764884" y="5183618"/>
            <a:ext cx="3151843" cy="376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5377DD-14A5-9E55-C1B8-DB44A6D6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29" y="5254732"/>
            <a:ext cx="3703641" cy="9144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A5AE28-09A0-1BCD-1C06-C6858BB419EB}"/>
              </a:ext>
            </a:extLst>
          </p:cNvPr>
          <p:cNvSpPr/>
          <p:nvPr/>
        </p:nvSpPr>
        <p:spPr>
          <a:xfrm>
            <a:off x="8823052" y="5644855"/>
            <a:ext cx="557118" cy="376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50D553-0CED-167A-F6A9-2AD41555DF8D}"/>
              </a:ext>
            </a:extLst>
          </p:cNvPr>
          <p:cNvCxnSpPr>
            <a:cxnSpLocks/>
          </p:cNvCxnSpPr>
          <p:nvPr/>
        </p:nvCxnSpPr>
        <p:spPr>
          <a:xfrm>
            <a:off x="8090321" y="5475298"/>
            <a:ext cx="478394" cy="41782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599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934E-7899-1627-D656-CDB91FE8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9458"/>
          </a:xfrm>
        </p:spPr>
        <p:txBody>
          <a:bodyPr/>
          <a:lstStyle/>
          <a:p>
            <a:r>
              <a:rPr lang="fr-FR" dirty="0"/>
              <a:t>Edit Http </a:t>
            </a:r>
            <a:r>
              <a:rPr lang="fr-FR" dirty="0" err="1"/>
              <a:t>Requests</a:t>
            </a:r>
            <a:r>
              <a:rPr lang="fr-FR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86868-F678-3B3D-5197-9441B9D9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25" y="1471998"/>
            <a:ext cx="4903895" cy="2000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1EDBEA-43B1-54C0-ADCE-8CFA32491469}"/>
              </a:ext>
            </a:extLst>
          </p:cNvPr>
          <p:cNvSpPr/>
          <p:nvPr/>
        </p:nvSpPr>
        <p:spPr>
          <a:xfrm>
            <a:off x="3130760" y="4096633"/>
            <a:ext cx="6031407" cy="234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5F173D-41CF-9754-2BFE-A53254BAA4BB}"/>
              </a:ext>
            </a:extLst>
          </p:cNvPr>
          <p:cNvCxnSpPr>
            <a:cxnSpLocks/>
          </p:cNvCxnSpPr>
          <p:nvPr/>
        </p:nvCxnSpPr>
        <p:spPr>
          <a:xfrm>
            <a:off x="3887715" y="3472421"/>
            <a:ext cx="478394" cy="41782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5139D4-E258-93DD-476F-3826DEEB6C38}"/>
              </a:ext>
            </a:extLst>
          </p:cNvPr>
          <p:cNvSpPr txBox="1"/>
          <p:nvPr/>
        </p:nvSpPr>
        <p:spPr>
          <a:xfrm>
            <a:off x="3185261" y="4088032"/>
            <a:ext cx="58902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#### </a:t>
            </a:r>
          </a:p>
          <a:p>
            <a:r>
              <a:rPr lang="en-US" dirty="0"/>
              <a:t># simple non-interactive request, with base64 </a:t>
            </a:r>
            <a:r>
              <a:rPr lang="en-US" dirty="0" err="1"/>
              <a:t>user:password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 http://localhost:8080/index.html</a:t>
            </a:r>
          </a:p>
          <a:p>
            <a:r>
              <a:rPr lang="en-US" dirty="0"/>
              <a:t>Accept: text/html</a:t>
            </a:r>
          </a:p>
          <a:p>
            <a:r>
              <a:rPr lang="en-US" dirty="0"/>
              <a:t>Authorization: Basic dXNlcjpwYXNzd29yZDEyMw==</a:t>
            </a:r>
          </a:p>
          <a:p>
            <a:endParaRPr lang="en-US" dirty="0"/>
          </a:p>
          <a:p>
            <a:r>
              <a:rPr lang="en-US" dirty="0"/>
              <a:t>####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143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CFEE3-7100-8DAC-B4EC-B72E53E8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00FF-626E-0158-6C46-2AB6D05C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9566"/>
          </a:xfrm>
        </p:spPr>
        <p:txBody>
          <a:bodyPr/>
          <a:lstStyle/>
          <a:p>
            <a:r>
              <a:rPr lang="fr-FR" dirty="0" err="1"/>
              <a:t>Installing</a:t>
            </a:r>
            <a:r>
              <a:rPr lang="fr-FR" dirty="0"/>
              <a:t>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08A2F-6B47-E02A-E5B3-0228229A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72" y="1171105"/>
            <a:ext cx="4381880" cy="3410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29624-FCAA-BCE7-C1FE-592CCAF1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094" y="1941402"/>
            <a:ext cx="4362828" cy="339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AE408-A925-F937-7030-DC107FA7A606}"/>
              </a:ext>
            </a:extLst>
          </p:cNvPr>
          <p:cNvSpPr/>
          <p:nvPr/>
        </p:nvSpPr>
        <p:spPr>
          <a:xfrm>
            <a:off x="5786034" y="3538780"/>
            <a:ext cx="1890793" cy="242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9FA580-37DA-D3EC-DF83-E650EA39F18A}"/>
              </a:ext>
            </a:extLst>
          </p:cNvPr>
          <p:cNvSpPr/>
          <p:nvPr/>
        </p:nvSpPr>
        <p:spPr>
          <a:xfrm>
            <a:off x="6368384" y="4570553"/>
            <a:ext cx="3296400" cy="304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6500A-FBDF-A2DA-2815-154379870AF2}"/>
              </a:ext>
            </a:extLst>
          </p:cNvPr>
          <p:cNvSpPr txBox="1"/>
          <p:nvPr/>
        </p:nvSpPr>
        <p:spPr>
          <a:xfrm>
            <a:off x="5361094" y="5716514"/>
            <a:ext cx="5439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You </a:t>
            </a:r>
            <a:r>
              <a:rPr lang="fr-FR" sz="2800" dirty="0" err="1"/>
              <a:t>may</a:t>
            </a:r>
            <a:r>
              <a:rPr lang="fr-FR" sz="2800" dirty="0"/>
              <a:t> change defaults ... </a:t>
            </a:r>
            <a:r>
              <a:rPr lang="fr-FR" sz="2800" dirty="0" err="1"/>
              <a:t>see</a:t>
            </a:r>
            <a:r>
              <a:rPr lang="fr-FR" sz="2800" dirty="0"/>
              <a:t> </a:t>
            </a:r>
            <a:r>
              <a:rPr lang="fr-FR" sz="2800" dirty="0" err="1"/>
              <a:t>next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1791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9A5-1C3F-74F4-5133-893625DD0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51BB32-2F8C-A4F8-B6BE-85B84EB5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58" y="764512"/>
            <a:ext cx="9246368" cy="6093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50CE9-A37F-6C10-BA9C-9BB99B89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7068"/>
          </a:xfrm>
        </p:spPr>
        <p:txBody>
          <a:bodyPr/>
          <a:lstStyle/>
          <a:p>
            <a:r>
              <a:rPr lang="fr-FR" dirty="0"/>
              <a:t>Run Http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03798-734B-0AEE-0D6F-65FE6E5FCA28}"/>
              </a:ext>
            </a:extLst>
          </p:cNvPr>
          <p:cNvSpPr/>
          <p:nvPr/>
        </p:nvSpPr>
        <p:spPr>
          <a:xfrm>
            <a:off x="2464351" y="3811256"/>
            <a:ext cx="9144289" cy="3046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51F68-20A5-0292-4DA2-FD189F08B06B}"/>
              </a:ext>
            </a:extLst>
          </p:cNvPr>
          <p:cNvSpPr/>
          <p:nvPr/>
        </p:nvSpPr>
        <p:spPr>
          <a:xfrm>
            <a:off x="6676042" y="2098274"/>
            <a:ext cx="375449" cy="30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0CAA18-973A-DA13-4C2C-AD9087D3311F}"/>
              </a:ext>
            </a:extLst>
          </p:cNvPr>
          <p:cNvCxnSpPr>
            <a:cxnSpLocks/>
          </p:cNvCxnSpPr>
          <p:nvPr/>
        </p:nvCxnSpPr>
        <p:spPr>
          <a:xfrm flipH="1">
            <a:off x="3845325" y="2458586"/>
            <a:ext cx="2949090" cy="1774299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8D153F-D502-2737-34ED-741481C05E65}"/>
              </a:ext>
            </a:extLst>
          </p:cNvPr>
          <p:cNvCxnSpPr>
            <a:cxnSpLocks/>
          </p:cNvCxnSpPr>
          <p:nvPr/>
        </p:nvCxnSpPr>
        <p:spPr>
          <a:xfrm>
            <a:off x="3990660" y="4650723"/>
            <a:ext cx="1713743" cy="1877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76882-E840-807D-2215-60E0C345BF30}"/>
              </a:ext>
            </a:extLst>
          </p:cNvPr>
          <p:cNvSpPr/>
          <p:nvPr/>
        </p:nvSpPr>
        <p:spPr>
          <a:xfrm>
            <a:off x="6418967" y="4650723"/>
            <a:ext cx="308838" cy="242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DAC1E0-46D3-D96E-6F90-1438BB644E46}"/>
              </a:ext>
            </a:extLst>
          </p:cNvPr>
          <p:cNvSpPr/>
          <p:nvPr/>
        </p:nvSpPr>
        <p:spPr>
          <a:xfrm>
            <a:off x="5802012" y="5092402"/>
            <a:ext cx="1513188" cy="351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881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3B9DA-FF51-0309-AD8D-B2B846EF1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045B-7C8E-ED96-89B8-991406CE9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89685"/>
          </a:xfrm>
        </p:spPr>
        <p:txBody>
          <a:bodyPr/>
          <a:lstStyle/>
          <a:p>
            <a:r>
              <a:rPr lang="fr-FR" dirty="0"/>
              <a:t>Edit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request</a:t>
            </a:r>
            <a:br>
              <a:rPr lang="fr-FR" dirty="0"/>
            </a:br>
            <a:r>
              <a:rPr lang="fr-FR" dirty="0"/>
              <a:t>interactive =&gt; </a:t>
            </a:r>
            <a:r>
              <a:rPr lang="fr-FR" dirty="0" err="1"/>
              <a:t>redirect</a:t>
            </a:r>
            <a:r>
              <a:rPr lang="fr-FR" dirty="0"/>
              <a:t> to login.html page..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47646-697E-7307-CF23-55E76752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10" y="1623389"/>
            <a:ext cx="4903895" cy="2000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F04B76-53A9-36A6-FEBA-3E733F9DD6A2}"/>
              </a:ext>
            </a:extLst>
          </p:cNvPr>
          <p:cNvSpPr/>
          <p:nvPr/>
        </p:nvSpPr>
        <p:spPr>
          <a:xfrm>
            <a:off x="2791645" y="4248024"/>
            <a:ext cx="8393101" cy="2267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337AE-251E-40AF-E9D1-F9B68B17C88B}"/>
              </a:ext>
            </a:extLst>
          </p:cNvPr>
          <p:cNvCxnSpPr>
            <a:cxnSpLocks/>
          </p:cNvCxnSpPr>
          <p:nvPr/>
        </p:nvCxnSpPr>
        <p:spPr>
          <a:xfrm>
            <a:off x="3548600" y="3623812"/>
            <a:ext cx="478394" cy="417822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D08FDF-3181-BB3C-4D73-17DC4A049B77}"/>
              </a:ext>
            </a:extLst>
          </p:cNvPr>
          <p:cNvSpPr txBox="1"/>
          <p:nvPr/>
        </p:nvSpPr>
        <p:spPr>
          <a:xfrm>
            <a:off x="2846146" y="4239423"/>
            <a:ext cx="79346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###########</a:t>
            </a:r>
          </a:p>
          <a:p>
            <a:endParaRPr lang="fr-FR" dirty="0"/>
          </a:p>
          <a:p>
            <a:r>
              <a:rPr lang="fr-FR" dirty="0"/>
              <a:t>POST http://localhost:8080/login</a:t>
            </a:r>
          </a:p>
          <a:p>
            <a:r>
              <a:rPr lang="fr-FR" dirty="0" err="1"/>
              <a:t>Accept</a:t>
            </a:r>
            <a:r>
              <a:rPr lang="fr-FR" dirty="0"/>
              <a:t>: </a:t>
            </a:r>
            <a:r>
              <a:rPr lang="fr-FR" dirty="0" err="1"/>
              <a:t>Accept</a:t>
            </a:r>
            <a:r>
              <a:rPr lang="fr-FR" dirty="0"/>
              <a:t>: </a:t>
            </a:r>
            <a:r>
              <a:rPr lang="fr-FR" dirty="0" err="1"/>
              <a:t>text</a:t>
            </a:r>
            <a:r>
              <a:rPr lang="fr-FR" dirty="0"/>
              <a:t>/html</a:t>
            </a:r>
          </a:p>
          <a:p>
            <a:r>
              <a:rPr lang="fr-FR" dirty="0"/>
              <a:t>Content-Type: application/x-www-</a:t>
            </a:r>
            <a:r>
              <a:rPr lang="fr-FR" dirty="0" err="1"/>
              <a:t>form</a:t>
            </a:r>
            <a:r>
              <a:rPr lang="fr-FR" dirty="0"/>
              <a:t>-</a:t>
            </a:r>
            <a:r>
              <a:rPr lang="fr-FR" dirty="0" err="1"/>
              <a:t>urlencoded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username</a:t>
            </a:r>
            <a:r>
              <a:rPr lang="fr-FR" dirty="0"/>
              <a:t>=</a:t>
            </a:r>
            <a:r>
              <a:rPr lang="fr-FR" dirty="0" err="1"/>
              <a:t>user&amp;password</a:t>
            </a:r>
            <a:r>
              <a:rPr lang="fr-FR" dirty="0"/>
              <a:t>=password123&amp;_csrf=... (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inspected</a:t>
            </a:r>
            <a:r>
              <a:rPr lang="fr-FR" dirty="0"/>
              <a:t> </a:t>
            </a:r>
            <a:r>
              <a:rPr lang="fr-FR" dirty="0" err="1"/>
              <a:t>csrf</a:t>
            </a:r>
            <a:r>
              <a:rPr lang="fr-FR" dirty="0"/>
              <a:t> value) ....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1212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12BA-82D3-7A06-953F-744D761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7068"/>
          </a:xfrm>
        </p:spPr>
        <p:txBody>
          <a:bodyPr/>
          <a:lstStyle/>
          <a:p>
            <a:r>
              <a:rPr lang="fr-FR" dirty="0"/>
              <a:t>Run Http </a:t>
            </a:r>
            <a:r>
              <a:rPr lang="fr-FR" dirty="0" err="1"/>
              <a:t>Request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C4186-86A5-B4B8-C8EB-4D357809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6" y="794165"/>
            <a:ext cx="11451194" cy="59924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0C3C02-23E6-F874-D066-144DB939A486}"/>
              </a:ext>
            </a:extLst>
          </p:cNvPr>
          <p:cNvSpPr/>
          <p:nvPr/>
        </p:nvSpPr>
        <p:spPr>
          <a:xfrm>
            <a:off x="744842" y="4605307"/>
            <a:ext cx="11142358" cy="2181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F98AD-EF7D-9E7B-7819-A51CCF5245CC}"/>
              </a:ext>
            </a:extLst>
          </p:cNvPr>
          <p:cNvSpPr/>
          <p:nvPr/>
        </p:nvSpPr>
        <p:spPr>
          <a:xfrm>
            <a:off x="4959560" y="2743200"/>
            <a:ext cx="375449" cy="30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94EBBC-1F5B-404B-580E-EB390FCFB4CC}"/>
              </a:ext>
            </a:extLst>
          </p:cNvPr>
          <p:cNvCxnSpPr>
            <a:cxnSpLocks/>
          </p:cNvCxnSpPr>
          <p:nvPr/>
        </p:nvCxnSpPr>
        <p:spPr>
          <a:xfrm flipH="1">
            <a:off x="3161038" y="3154983"/>
            <a:ext cx="1992302" cy="183485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450BBE-AB5F-000F-8A1E-7F1048B45C3C}"/>
              </a:ext>
            </a:extLst>
          </p:cNvPr>
          <p:cNvCxnSpPr>
            <a:cxnSpLocks/>
          </p:cNvCxnSpPr>
          <p:nvPr/>
        </p:nvCxnSpPr>
        <p:spPr>
          <a:xfrm>
            <a:off x="3348763" y="5310787"/>
            <a:ext cx="647952" cy="44206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773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CD20-57E6-797C-0889-EDAC8C12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7346"/>
          </a:xfrm>
        </p:spPr>
        <p:txBody>
          <a:bodyPr/>
          <a:lstStyle/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"</a:t>
            </a:r>
            <a:r>
              <a:rPr lang="fr-FR" dirty="0" err="1"/>
              <a:t>Disable</a:t>
            </a:r>
            <a:r>
              <a:rPr lang="fr-FR" dirty="0"/>
              <a:t> redirection"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933EE-C666-82B6-FDFC-B38F9880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49" y="3429000"/>
            <a:ext cx="10078323" cy="31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495CF-368E-F869-D193-82B1E7F8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2" y="923929"/>
            <a:ext cx="4153260" cy="22366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93F6C-F779-1342-3A01-54E110D9894A}"/>
              </a:ext>
            </a:extLst>
          </p:cNvPr>
          <p:cNvSpPr/>
          <p:nvPr/>
        </p:nvSpPr>
        <p:spPr>
          <a:xfrm>
            <a:off x="1348501" y="1998358"/>
            <a:ext cx="686190" cy="268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240CA4-B227-D7D7-BC38-8227D59E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879" y="1423786"/>
            <a:ext cx="4258399" cy="12326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8B94B5-F863-5CB9-D90D-C58F59087FC6}"/>
              </a:ext>
            </a:extLst>
          </p:cNvPr>
          <p:cNvCxnSpPr>
            <a:cxnSpLocks/>
          </p:cNvCxnSpPr>
          <p:nvPr/>
        </p:nvCxnSpPr>
        <p:spPr>
          <a:xfrm flipV="1">
            <a:off x="2216361" y="2040133"/>
            <a:ext cx="2664476" cy="9242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DA3F1B5-F369-0478-DD2D-235042114A0E}"/>
              </a:ext>
            </a:extLst>
          </p:cNvPr>
          <p:cNvSpPr/>
          <p:nvPr/>
        </p:nvSpPr>
        <p:spPr>
          <a:xfrm>
            <a:off x="5568963" y="1954766"/>
            <a:ext cx="2024795" cy="311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361963-06F9-FE9C-CCE0-8AE32D1EA63F}"/>
              </a:ext>
            </a:extLst>
          </p:cNvPr>
          <p:cNvCxnSpPr>
            <a:cxnSpLocks/>
          </p:cNvCxnSpPr>
          <p:nvPr/>
        </p:nvCxnSpPr>
        <p:spPr>
          <a:xfrm>
            <a:off x="5516678" y="2535170"/>
            <a:ext cx="1495741" cy="224272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F1322B-2F7C-9EA6-CFFA-65F935A2375A}"/>
              </a:ext>
            </a:extLst>
          </p:cNvPr>
          <p:cNvSpPr txBox="1"/>
          <p:nvPr/>
        </p:nvSpPr>
        <p:spPr>
          <a:xfrm>
            <a:off x="3425009" y="166917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line </a:t>
            </a:r>
            <a:r>
              <a:rPr lang="fr-FR" b="1" dirty="0" err="1"/>
              <a:t>added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3034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AB62-78AE-58DE-923A-CA5E8871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77755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4FE6-1112-522F-39A8-BAA5CB874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FFD2-B7FC-C6A0-FF7B-8459FB93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3" y="-1"/>
            <a:ext cx="11725717" cy="1283793"/>
          </a:xfrm>
        </p:spPr>
        <p:txBody>
          <a:bodyPr/>
          <a:lstStyle/>
          <a:p>
            <a:r>
              <a:rPr lang="fr-FR" b="1" dirty="0" err="1"/>
              <a:t>Optional</a:t>
            </a:r>
            <a:r>
              <a:rPr lang="fr-FR" b="1" dirty="0"/>
              <a:t> 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dirty="0" err="1"/>
              <a:t>env</a:t>
            </a:r>
            <a:r>
              <a:rPr lang="fr-FR" dirty="0"/>
              <a:t> variable JAVA_HOME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E334F-80DC-B8C9-350C-6FD37717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058" y="2665970"/>
            <a:ext cx="4362828" cy="3391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A451A4-BCB3-F99F-F678-765FA35D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35" y="1533567"/>
            <a:ext cx="4362828" cy="3391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E33A45-6C1A-79E1-6243-ABDB07BE51A2}"/>
              </a:ext>
            </a:extLst>
          </p:cNvPr>
          <p:cNvSpPr/>
          <p:nvPr/>
        </p:nvSpPr>
        <p:spPr>
          <a:xfrm>
            <a:off x="1983100" y="3107761"/>
            <a:ext cx="311984" cy="222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64B552-0841-DC87-32D8-5CC7372EC53F}"/>
              </a:ext>
            </a:extLst>
          </p:cNvPr>
          <p:cNvSpPr/>
          <p:nvPr/>
        </p:nvSpPr>
        <p:spPr>
          <a:xfrm>
            <a:off x="2052859" y="3330596"/>
            <a:ext cx="3615210" cy="139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38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8A50B-2A56-7440-0608-E7A16CDB0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1FF-2D0F-ED3B-B6CD-373F5D37C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446474"/>
          </a:xfrm>
        </p:spPr>
        <p:txBody>
          <a:bodyPr/>
          <a:lstStyle/>
          <a:p>
            <a:r>
              <a:rPr lang="fr-FR" b="1" dirty="0" err="1"/>
              <a:t>Optional</a:t>
            </a:r>
            <a:br>
              <a:rPr lang="fr-FR" b="1" dirty="0"/>
            </a:br>
            <a:r>
              <a:rPr lang="fr-FR" dirty="0" err="1"/>
              <a:t>Changing</a:t>
            </a:r>
            <a:r>
              <a:rPr lang="fr-FR" dirty="0"/>
              <a:t> directory "c:\apps\jdk"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avoid</a:t>
            </a:r>
            <a:r>
              <a:rPr lang="fr-FR" dirty="0"/>
              <a:t> long </a:t>
            </a:r>
            <a:r>
              <a:rPr lang="fr-FR" dirty="0" err="1"/>
              <a:t>names</a:t>
            </a:r>
            <a:r>
              <a:rPr lang="fr-FR" dirty="0"/>
              <a:t>, and </a:t>
            </a:r>
            <a:r>
              <a:rPr lang="fr-FR" dirty="0" err="1"/>
              <a:t>space</a:t>
            </a:r>
            <a:r>
              <a:rPr lang="fr-FR" dirty="0"/>
              <a:t> in </a:t>
            </a:r>
            <a:r>
              <a:rPr lang="fr-FR" dirty="0" err="1"/>
              <a:t>dir</a:t>
            </a:r>
            <a:r>
              <a:rPr lang="fr-FR" dirty="0"/>
              <a:t> </a:t>
            </a:r>
            <a:r>
              <a:rPr lang="fr-FR" dirty="0" err="1"/>
              <a:t>name</a:t>
            </a:r>
            <a:br>
              <a:rPr lang="fr-FR" dirty="0"/>
            </a:b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avoid</a:t>
            </a:r>
            <a:r>
              <a:rPr lang="fr-FR" dirty="0"/>
              <a:t> "Program &amp; Files\...")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518AD-497E-AE69-327E-ABA7371F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591" y="3252142"/>
            <a:ext cx="4381880" cy="3417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1C8FA-4F48-0A36-7123-352BE66F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46" y="2826002"/>
            <a:ext cx="4370449" cy="34102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CC65FD-F868-DCA7-CA26-F50E8B169B39}"/>
              </a:ext>
            </a:extLst>
          </p:cNvPr>
          <p:cNvSpPr/>
          <p:nvPr/>
        </p:nvSpPr>
        <p:spPr>
          <a:xfrm>
            <a:off x="4929281" y="5468233"/>
            <a:ext cx="865955" cy="296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23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5A38C-4369-5188-28BE-BB655C93C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085C-2EF8-13E2-1B80-F29A19E5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07852"/>
          </a:xfrm>
        </p:spPr>
        <p:txBody>
          <a:bodyPr/>
          <a:lstStyle/>
          <a:p>
            <a:r>
              <a:rPr lang="fr-FR" dirty="0"/>
              <a:t>Check Java  installation OK</a:t>
            </a:r>
            <a:br>
              <a:rPr lang="fr-FR" dirty="0"/>
            </a:br>
            <a:r>
              <a:rPr lang="fr-FR" dirty="0"/>
              <a:t>C:&gt;   java 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0D603-5CBA-477B-F113-6DAD3881F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35" y="1870976"/>
            <a:ext cx="9106689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8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1543</Words>
  <Application>Microsoft Office PowerPoint</Application>
  <PresentationFormat>Widescreen</PresentationFormat>
  <Paragraphs>195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Security Hands-On 1</vt:lpstr>
      <vt:lpstr>TD Outline</vt:lpstr>
      <vt:lpstr>TD Outline</vt:lpstr>
      <vt:lpstr>Pre-Requisite 1 : Install Java JDK</vt:lpstr>
      <vt:lpstr>Step 1 : Install Java JDK, download (~170 Mo)</vt:lpstr>
      <vt:lpstr>Installing ...</vt:lpstr>
      <vt:lpstr>Optional :  defining env variable JAVA_HOME</vt:lpstr>
      <vt:lpstr>Optional Changing directory "c:\apps\jdk" (avoid long names, and space in dir name so avoid "Program &amp; Files\...")</vt:lpstr>
      <vt:lpstr>Check Java  installation OK C:&gt;   java -version</vt:lpstr>
      <vt:lpstr>TD Outline</vt:lpstr>
      <vt:lpstr>Pre-Requisite 2 : Install IDE "IntelliJ  IDEA"</vt:lpstr>
      <vt:lpstr>Download IntelliJ IDEA</vt:lpstr>
      <vt:lpstr>Free 30-days trial   -OR-  register free 1 year</vt:lpstr>
      <vt:lpstr>Register IntelliJ IDEA "Ultimate" as Student</vt:lpstr>
      <vt:lpstr>Steps ...</vt:lpstr>
      <vt:lpstr>TD Outline</vt:lpstr>
      <vt:lpstr>Using springboot starter  aka "Spring Initializr" https://start.spring.io</vt:lpstr>
      <vt:lpstr>Open Springboot Initializr https://start.spring.io</vt:lpstr>
      <vt:lpstr>Click  "ADD  DEPENDENCIES..."</vt:lpstr>
      <vt:lpstr>Add "web"</vt:lpstr>
      <vt:lpstr>Then add "security"</vt:lpstr>
      <vt:lpstr>Then Click "GENERATE", open downloaded zip</vt:lpstr>
      <vt:lpstr>Extract All in a local dir   (example in c:\security-course)</vt:lpstr>
      <vt:lpstr>Explore Dir &amp; Files</vt:lpstr>
      <vt:lpstr>Explore Dir &amp; Files  from initializr "EXPLORE"</vt:lpstr>
      <vt:lpstr>pom.xml contains basic information  + 2 springboot dependencies: security, web</vt:lpstr>
      <vt:lpstr>TD Outline</vt:lpstr>
      <vt:lpstr>Launch your IDEA IntelliJ Open Project</vt:lpstr>
      <vt:lpstr>Click default "Load Maven Project"</vt:lpstr>
      <vt:lpstr>Wait few minutes  (downloading dependencies ...)</vt:lpstr>
      <vt:lpstr>Open the main class "DemoApplication" in  src/main/java/com.example.demo/</vt:lpstr>
      <vt:lpstr>Click on "Run" Debug button</vt:lpstr>
      <vt:lpstr>See Debug "Console" logs...  Tomcat started on port 8080 (http)</vt:lpstr>
      <vt:lpstr>Open your Web browser (Chrome) http://localhost:8080</vt:lpstr>
      <vt:lpstr>See "user" / generated password in console (none configured yet by default)</vt:lpstr>
      <vt:lpstr>Testing  user / generated password</vt:lpstr>
      <vt:lpstr>no default page exists yet... = &gt; 404 This is OK (see next slide for "index.html")</vt:lpstr>
      <vt:lpstr>Adding new file "src/main/resource/static/index.html"</vt:lpstr>
      <vt:lpstr>Relaunch</vt:lpstr>
      <vt:lpstr>Retry ...  Resfresh (F5) Web page login user / (new) generated password</vt:lpstr>
      <vt:lpstr>Edit file src/main/resources/application.properties  to force user - password </vt:lpstr>
      <vt:lpstr>Edit file, example</vt:lpstr>
      <vt:lpstr>Relaunch + Refresh web page Notice ... no more generated password</vt:lpstr>
      <vt:lpstr>TD Outline</vt:lpstr>
      <vt:lpstr>Open Chrome "DevTools"        Menu &gt; More tools &gt; Developer tools or F12 or Ctrl+Shift+I</vt:lpstr>
      <vt:lpstr>DevTool &gt;  tab "Network"</vt:lpstr>
      <vt:lpstr>Reload Html page (F5 or Ctrl+R) see 2 requests</vt:lpstr>
      <vt:lpstr>Detail Request 1 "login" </vt:lpstr>
      <vt:lpstr>login user / password =&gt; see Http request 3 "login"</vt:lpstr>
      <vt:lpstr>see the Payload user / password in clear text  passed to Http POST</vt:lpstr>
      <vt:lpstr>TD Outline</vt:lpstr>
      <vt:lpstr>Copy Http Request from DevTools</vt:lpstr>
      <vt:lpstr>in Console, Paste &gt; "fetch(...)" then &lt;enter&gt; to Execute javascript code </vt:lpstr>
      <vt:lpstr>execute -&gt; Promise -&gt; Response -&gt; status,body..</vt:lpstr>
      <vt:lpstr>Other method to replay Http request ... Export to "Curl"   (standard unix command line tool)</vt:lpstr>
      <vt:lpstr>Execute curl command  (bash) simplify, fix newlines "\" + add "-v" for verbose</vt:lpstr>
      <vt:lpstr>curl -u  user:password (encoded in base64, in header Authorization)</vt:lpstr>
      <vt:lpstr>Other method to execute Http requests From IntelliJ, create "test.http" file</vt:lpstr>
      <vt:lpstr>Edit Http Requests file</vt:lpstr>
      <vt:lpstr>Run Http Request</vt:lpstr>
      <vt:lpstr>Edit More complex request interactive =&gt; redirect to login.html page.. </vt:lpstr>
      <vt:lpstr>Run Http Request</vt:lpstr>
      <vt:lpstr>Run with "Disable redirection"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15</cp:revision>
  <dcterms:created xsi:type="dcterms:W3CDTF">2025-01-29T12:01:56Z</dcterms:created>
  <dcterms:modified xsi:type="dcterms:W3CDTF">2025-01-29T19:11:39Z</dcterms:modified>
</cp:coreProperties>
</file>